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9"/>
  </p:handoutMasterIdLst>
  <p:sldIdLst>
    <p:sldId id="256" r:id="rId3"/>
    <p:sldId id="257" r:id="rId5"/>
    <p:sldId id="329" r:id="rId6"/>
    <p:sldId id="337" r:id="rId7"/>
    <p:sldId id="318" r:id="rId8"/>
    <p:sldId id="334" r:id="rId9"/>
    <p:sldId id="400" r:id="rId10"/>
    <p:sldId id="397" r:id="rId11"/>
    <p:sldId id="398" r:id="rId12"/>
    <p:sldId id="399" r:id="rId13"/>
    <p:sldId id="320" r:id="rId14"/>
    <p:sldId id="385" r:id="rId15"/>
    <p:sldId id="386" r:id="rId16"/>
    <p:sldId id="390" r:id="rId17"/>
    <p:sldId id="361" r:id="rId18"/>
    <p:sldId id="389" r:id="rId19"/>
    <p:sldId id="391" r:id="rId20"/>
    <p:sldId id="396" r:id="rId21"/>
    <p:sldId id="393" r:id="rId22"/>
    <p:sldId id="344" r:id="rId23"/>
    <p:sldId id="402" r:id="rId24"/>
    <p:sldId id="326" r:id="rId25"/>
    <p:sldId id="345" r:id="rId26"/>
    <p:sldId id="332" r:id="rId27"/>
    <p:sldId id="331" r:id="rId28"/>
  </p:sldIdLst>
  <p:sldSz cx="9144000" cy="5143500" type="screen16x9"/>
  <p:notesSz cx="6858000" cy="9144000"/>
  <p:custDataLst>
    <p:tags r:id="rId33"/>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0" userDrawn="1">
          <p15:clr>
            <a:srgbClr val="A4A3A4"/>
          </p15:clr>
        </p15:guide>
        <p15:guide id="2" pos="2794" userDrawn="1">
          <p15:clr>
            <a:srgbClr val="A4A3A4"/>
          </p15:clr>
        </p15:guide>
        <p15:guide id="8" orient="horz" pos="1688" userDrawn="1">
          <p15:clr>
            <a:srgbClr val="A4A3A4"/>
          </p15:clr>
        </p15:guide>
        <p15:guide id="4" pos="0" userDrawn="1">
          <p15:clr>
            <a:srgbClr val="A4A3A4"/>
          </p15:clr>
        </p15:guide>
        <p15:guide id="5" pos="2095" userDrawn="1">
          <p15:clr>
            <a:srgbClr val="A4A3A4"/>
          </p15:clr>
        </p15:guide>
        <p15:guide id="6" orient="horz" pos="2703" userDrawn="1">
          <p15:clr>
            <a:srgbClr val="A4A3A4"/>
          </p15:clr>
        </p15:guide>
        <p15:guide id="7" pos="56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834"/>
    <a:srgbClr val="3B2213"/>
    <a:srgbClr val="F2F2F2"/>
    <a:srgbClr val="FEDA5B"/>
    <a:srgbClr val="FEE600"/>
    <a:srgbClr val="464646"/>
    <a:srgbClr val="72BEA0"/>
    <a:srgbClr val="70B4B7"/>
    <a:srgbClr val="C75349"/>
    <a:srgbClr val="F8B7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0" autoAdjust="0"/>
    <p:restoredTop sz="95615" autoAdjust="0"/>
  </p:normalViewPr>
  <p:slideViewPr>
    <p:cSldViewPr snapToGrid="0" showGuides="1">
      <p:cViewPr varScale="1">
        <p:scale>
          <a:sx n="76" d="100"/>
          <a:sy n="76" d="100"/>
        </p:scale>
        <p:origin x="108" y="330"/>
      </p:cViewPr>
      <p:guideLst>
        <p:guide orient="horz" pos="240"/>
        <p:guide pos="2794"/>
        <p:guide orient="horz" pos="1688"/>
        <p:guide/>
        <p:guide pos="2095"/>
        <p:guide orient="horz" pos="2703"/>
        <p:guide pos="5675"/>
      </p:guideLst>
    </p:cSldViewPr>
  </p:slideViewPr>
  <p:notesTextViewPr>
    <p:cViewPr>
      <p:scale>
        <a:sx n="1" d="1"/>
        <a:sy n="1" d="1"/>
      </p:scale>
      <p:origin x="0" y="0"/>
    </p:cViewPr>
  </p:notesTextViewPr>
  <p:notesViewPr>
    <p:cSldViewPr snapToGrid="0">
      <p:cViewPr varScale="1">
        <p:scale>
          <a:sx n="65" d="100"/>
          <a:sy n="65" d="100"/>
        </p:scale>
        <p:origin x="2174" y="43"/>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3" Type="http://schemas.openxmlformats.org/officeDocument/2006/relationships/tags" Target="tags/tag8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98885A-1B81-4E7F-B793-12A31F916A32}"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B0C853-DC6C-4924-B1F2-08CE44BD3508}"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77FC2F-FDF9-4A3A-8E00-C9FCC9B036D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E6C439-5B31-42A4-9D65-F2D199E8886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Dear friends from the Graniti Vicentia team, welcome.</a:t>
            </a:r>
            <a:endParaRPr lang="en-US" altLang="zh-CN"/>
          </a:p>
          <a:p>
            <a:endParaRPr lang="en-US" altLang="zh-CN"/>
          </a:p>
          <a:p>
            <a:r>
              <a:rPr lang="en-US" altLang="zh-CN"/>
              <a:t>My name is Linda, and on behalf of HONGDAO Sanitary Ware, it is my great pleasure to have you here today.</a:t>
            </a:r>
            <a:endParaRPr lang="en-US" altLang="zh-CN"/>
          </a:p>
          <a:p>
            <a:r>
              <a:rPr lang="en-US" altLang="zh-CN"/>
              <a:t>HONGDAO specializes in solid surface and cast marble sanitary ware products, and our mission is to deliver durable, high-quality, and elegant bathroom solutions for global markets.</a:t>
            </a:r>
            <a:endParaRPr lang="en-US" altLang="zh-CN"/>
          </a:p>
          <a:p>
            <a:endParaRPr lang="en-US" altLang="zh-CN"/>
          </a:p>
          <a:p>
            <a:r>
              <a:rPr lang="en-US" altLang="zh-CN"/>
              <a:t>With many years of industry experience and strong manufacturing capability, we are confident in providing reliable products and professional service.</a:t>
            </a:r>
            <a:endParaRPr lang="en-US" altLang="zh-CN"/>
          </a:p>
          <a:p>
            <a:r>
              <a:rPr lang="en-US" altLang="zh-CN"/>
              <a:t>Next, I will walk you through our company profile so you can better understand who we are.</a:t>
            </a:r>
            <a:endParaRPr lang="en-US" altLang="zh-CN"/>
          </a:p>
          <a:p>
            <a:r>
              <a:rPr lang="en-US" altLang="zh-CN"/>
              <a:t>Now, let us begin this journey together.</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After reviewing multiple models, I would like to highlight one featured product:</a:t>
            </a:r>
            <a:endParaRPr lang="en-US" altLang="zh-CN"/>
          </a:p>
          <a:p>
            <a:r>
              <a:rPr lang="en-US" altLang="zh-CN"/>
              <a:t>HD-CK111 A-Series.</a:t>
            </a:r>
            <a:endParaRPr lang="en-US" altLang="zh-CN"/>
          </a:p>
          <a:p>
            <a:endParaRPr lang="en-US" altLang="zh-CN"/>
          </a:p>
          <a:p>
            <a:r>
              <a:rPr lang="en-US" altLang="zh-CN"/>
              <a:t>This is one of the most distinctive products in our lineup, maintaining our consistent standards of durability, hygiene, and quality.</a:t>
            </a:r>
            <a:endParaRPr lang="en-US" altLang="zh-CN"/>
          </a:p>
          <a:p>
            <a:endParaRPr lang="en-US" altLang="zh-CN"/>
          </a:p>
          <a:p>
            <a:r>
              <a:rPr lang="en-US" altLang="zh-CN"/>
              <a:t>If you are interested in this model, our team will be happy to provide further details.</a:t>
            </a:r>
            <a:endParaRPr lang="en-US" altLang="zh-CN"/>
          </a:p>
          <a:p>
            <a:r>
              <a:rPr lang="en-US" altLang="zh-CN"/>
              <a:t>Now, let me explain its key advantages in more detail.</a:t>
            </a:r>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Successful projects are never achieved alone—they rely on strong partnerships.</a:t>
            </a:r>
            <a:endParaRPr lang="en-US" altLang="zh-CN"/>
          </a:p>
          <a:p>
            <a:endParaRPr lang="en-US" altLang="zh-CN"/>
          </a:p>
          <a:p>
            <a:r>
              <a:rPr lang="en-US" altLang="zh-CN"/>
              <a:t>By working closely with our partners, we integrate resources, complement each other’s strengths, and drive innovation together.</a:t>
            </a:r>
            <a:endParaRPr lang="en-US" altLang="zh-CN"/>
          </a:p>
          <a:p>
            <a:r>
              <a:rPr lang="en-US" altLang="zh-CN"/>
              <a:t>Next, I will introduce several projects we have completed with our partners, allowing you to clearly see the value of cooperation.</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Now let’s move into our project cases.</a:t>
            </a:r>
            <a:endParaRPr lang="en-US" altLang="zh-CN"/>
          </a:p>
          <a:p>
            <a:endParaRPr lang="en-US" altLang="zh-CN"/>
          </a:p>
          <a:p>
            <a:r>
              <a:rPr lang="en-US" altLang="zh-CN"/>
              <a:t>One important project is our cooperation with J Hotel, where we supplied customized stone basins.</a:t>
            </a:r>
            <a:endParaRPr lang="en-US" altLang="zh-CN"/>
          </a:p>
          <a:p>
            <a:r>
              <a:rPr lang="en-US" altLang="zh-CN"/>
              <a:t>This project demonstrates our strong capability in custom product solutions and our ability to meet specific client requirements.</a:t>
            </a:r>
            <a:endParaRPr lang="en-US" altLang="zh-CN"/>
          </a:p>
          <a:p>
            <a:endParaRPr lang="en-US" altLang="zh-CN"/>
          </a:p>
          <a:p>
            <a:r>
              <a:rPr lang="en-US" altLang="zh-CN"/>
              <a:t>Let me briefly walk you through this project.</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We cooperated with Wanda Meihua Hotel, supplying solid surface vanity tops.</a:t>
            </a:r>
            <a:endParaRPr lang="en-US" altLang="zh-CN"/>
          </a:p>
          <a:p>
            <a:endParaRPr lang="en-US" altLang="zh-CN"/>
          </a:p>
          <a:p>
            <a:r>
              <a:rPr lang="en-US" altLang="zh-CN"/>
              <a:t>As a well-known hotel brand, Wanda Meihua’s choice reflects strong recognition of our product quality and manufacturing capability.</a:t>
            </a:r>
            <a:endParaRPr lang="en-US" altLang="zh-CN"/>
          </a:p>
          <a:p>
            <a:r>
              <a:rPr lang="en-US" altLang="zh-CN"/>
              <a:t>Solid surface vanity tops offer durability, aesthetics, and customization, perfectly meeting hotel design and performance requirements.</a:t>
            </a:r>
            <a:endParaRPr lang="en-US" altLang="zh-CN"/>
          </a:p>
          <a:p>
            <a:endParaRPr lang="en-US" altLang="zh-CN"/>
          </a:p>
          <a:p>
            <a:r>
              <a:rPr lang="en-US" altLang="zh-CN"/>
              <a:t>This cooperation further expanded our presence in the hotel project sector.</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Next is our cooperation with Ji Hotel, where we supplied premium stone wash basins.</a:t>
            </a:r>
            <a:endParaRPr lang="en-US" altLang="zh-CN"/>
          </a:p>
          <a:p>
            <a:endParaRPr lang="en-US" altLang="zh-CN"/>
          </a:p>
          <a:p>
            <a:r>
              <a:rPr lang="en-US" altLang="zh-CN"/>
              <a:t>These basins combine refined design with excellent performance, meeting the hotel’s high standards.</a:t>
            </a:r>
            <a:endParaRPr lang="en-US" altLang="zh-CN"/>
          </a:p>
          <a:p>
            <a:r>
              <a:rPr lang="en-US" altLang="zh-CN"/>
              <a:t>This project once again demonstrates our reliability as a hotel sanitary ware supplier.</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We also cooperated with Home Inn, supplying artificial stone sinks.</a:t>
            </a:r>
            <a:endParaRPr lang="en-US" altLang="zh-CN"/>
          </a:p>
          <a:p>
            <a:endParaRPr lang="en-US" altLang="zh-CN"/>
          </a:p>
          <a:p>
            <a:r>
              <a:rPr lang="en-US" altLang="zh-CN"/>
              <a:t>As a well-known hotel chain, Home Inn values durability and consistency.</a:t>
            </a:r>
            <a:endParaRPr lang="en-US" altLang="zh-CN"/>
          </a:p>
          <a:p>
            <a:r>
              <a:rPr lang="en-US" altLang="zh-CN"/>
              <a:t>Artificial stone sinks provide both practicality and aesthetic value, enhancing the overall quality of hotel bathrooms.</a:t>
            </a:r>
            <a:endParaRPr lang="en-US" altLang="zh-CN"/>
          </a:p>
          <a:p>
            <a:endParaRPr lang="en-US" altLang="zh-CN"/>
          </a:p>
          <a:p>
            <a:r>
              <a:rPr lang="en-US" altLang="zh-CN"/>
              <a:t>This partnership reflects strong market recognition of our products.</a:t>
            </a:r>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Next, I would like to introduce our cooperation with Holiday Inn Express – Temecula.</a:t>
            </a:r>
            <a:endParaRPr lang="en-US" altLang="zh-CN"/>
          </a:p>
          <a:p>
            <a:endParaRPr lang="en-US" altLang="zh-CN"/>
          </a:p>
          <a:p>
            <a:r>
              <a:rPr lang="en-US" altLang="zh-CN"/>
              <a:t>We provided customized stone sinks, designed specifically to meet the hotel’s unique requirements.</a:t>
            </a:r>
            <a:endParaRPr lang="en-US" altLang="zh-CN"/>
          </a:p>
          <a:p>
            <a:r>
              <a:rPr lang="en-US" altLang="zh-CN"/>
              <a:t>Through professional customization, we helped enhance both functionality and overall project quality.</a:t>
            </a:r>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We also partnered with Holiday Inn Express – Kingman, supplying shower bases and wall panels.</a:t>
            </a:r>
            <a:endParaRPr lang="en-US" altLang="zh-CN"/>
          </a:p>
          <a:p>
            <a:endParaRPr lang="en-US" altLang="zh-CN"/>
          </a:p>
          <a:p>
            <a:r>
              <a:rPr lang="en-US" altLang="zh-CN"/>
              <a:t>This project highlights our diverse product supply capability and professional project support across different bathroom areas.</a:t>
            </a:r>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Here we see our cooperation with TownePlace Suites, where we supplied artificial stone shower walls.</a:t>
            </a:r>
            <a:endParaRPr lang="en-US" altLang="zh-CN"/>
          </a:p>
          <a:p>
            <a:endParaRPr lang="en-US" altLang="zh-CN"/>
          </a:p>
          <a:p>
            <a:r>
              <a:rPr lang="en-US" altLang="zh-CN"/>
              <a:t>This project demonstrates our flexibility and expertise in bathroom wall solutions for hotel projects.</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We have established partnerships with many hotel brands worldwide.</a:t>
            </a:r>
            <a:endParaRPr lang="en-US" altLang="zh-CN"/>
          </a:p>
          <a:p>
            <a:endParaRPr lang="en-US" altLang="zh-CN"/>
          </a:p>
          <a:p>
            <a:r>
              <a:rPr lang="en-US" altLang="zh-CN"/>
              <a:t>From supplying artificial stone sinks to Home Inn, to customized sinks, shower bases, and wall panels for Holiday Inn hotels, and shower walls for TownePlace Suites—each project reflects our reliability and reputation.</a:t>
            </a:r>
            <a:endParaRPr lang="en-US" altLang="zh-CN"/>
          </a:p>
          <a:p>
            <a:endParaRPr lang="en-US" altLang="zh-CN"/>
          </a:p>
          <a:p>
            <a:r>
              <a:rPr lang="en-US" altLang="zh-CN"/>
              <a:t>Our partners’ trust motivates us to continue growing and building long-term cooperation.</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Today’s presentation will cover five main parts:</a:t>
            </a:r>
            <a:endParaRPr lang="en-US" altLang="zh-CN"/>
          </a:p>
          <a:p>
            <a:endParaRPr lang="en-US" altLang="zh-CN"/>
          </a:p>
          <a:p>
            <a:r>
              <a:rPr lang="en-US" altLang="zh-CN"/>
              <a:t>First, we will introduce our company—who we are.</a:t>
            </a:r>
            <a:endParaRPr lang="en-US" altLang="zh-CN"/>
          </a:p>
          <a:p>
            <a:r>
              <a:rPr lang="en-US" altLang="zh-CN"/>
              <a:t>Second, we will explain our core advantages and why clients choose us.</a:t>
            </a:r>
            <a:endParaRPr lang="en-US" altLang="zh-CN"/>
          </a:p>
          <a:p>
            <a:r>
              <a:rPr lang="en-US" altLang="zh-CN"/>
              <a:t>Third, we will showcase project cases and cooperation partners.</a:t>
            </a:r>
            <a:endParaRPr lang="en-US" altLang="zh-CN"/>
          </a:p>
          <a:p>
            <a:r>
              <a:rPr lang="en-US" altLang="zh-CN"/>
              <a:t>Fourth, we will present our two advanced production lines.</a:t>
            </a:r>
            <a:endParaRPr lang="en-US" altLang="zh-CN"/>
          </a:p>
          <a:p>
            <a:r>
              <a:rPr lang="en-US" altLang="zh-CN"/>
              <a:t>Finally, we will introduce our product range.</a:t>
            </a:r>
            <a:endParaRPr lang="en-US" altLang="zh-CN"/>
          </a:p>
          <a:p>
            <a:endParaRPr lang="en-US" altLang="zh-CN"/>
          </a:p>
          <a:p>
            <a:r>
              <a:rPr lang="en-US" altLang="zh-CN"/>
              <a:t>Step by step, this presentation will give you a complete overview of our company.</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After reviewing our partners, let us now turn to our exhibition collaborations.</a:t>
            </a:r>
            <a:endParaRPr lang="en-US" altLang="zh-CN"/>
          </a:p>
          <a:p>
            <a:endParaRPr lang="en-US" altLang="zh-CN"/>
          </a:p>
          <a:p>
            <a:r>
              <a:rPr lang="en-US" altLang="zh-CN"/>
              <a:t>Exhibition partners help us present our products to a wider audience and support future cooperation.</a:t>
            </a:r>
            <a:endParaRPr lang="en-US" altLang="zh-CN"/>
          </a:p>
          <a:p>
            <a:r>
              <a:rPr lang="en-US" altLang="zh-CN"/>
              <a:t>Next, we will continue with factory presentation and future collaboration opportunities.</a:t>
            </a:r>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Now, I would like to introduce our factory and production capability.</a:t>
            </a:r>
            <a:endParaRPr lang="en-US" altLang="zh-CN" dirty="0"/>
          </a:p>
          <a:p>
            <a:endParaRPr lang="en-US" altLang="zh-CN" dirty="0"/>
          </a:p>
          <a:p>
            <a:r>
              <a:rPr lang="en-US" altLang="zh-CN" dirty="0"/>
              <a:t>All of these successful projects are built on our strong manufacturing foundation.</a:t>
            </a:r>
            <a:endParaRPr lang="en-US" altLang="zh-CN" dirty="0"/>
          </a:p>
          <a:p>
            <a:r>
              <a:rPr lang="en-US" altLang="zh-CN" dirty="0"/>
              <a:t>Today, I invite you to step into our factory, guided by the vision of “Partnership for a Shared Future.”</a:t>
            </a:r>
            <a:endParaRPr lang="en-US" altLang="zh-CN" dirty="0"/>
          </a:p>
          <a:p>
            <a:endParaRPr lang="en-US" altLang="zh-CN" dirty="0"/>
          </a:p>
          <a:p>
            <a:r>
              <a:rPr lang="en-US" altLang="zh-CN" dirty="0"/>
              <a:t>With two advanced production lines, you can explore product details and professional manufacturing processes through high-definition visuals.</a:t>
            </a:r>
            <a:endParaRPr lang="en-US" altLang="zh-CN" dirty="0"/>
          </a:p>
          <a:p>
            <a:endParaRPr lang="en-US" altLang="zh-CN" dirty="0"/>
          </a:p>
          <a:p>
            <a:r>
              <a:rPr lang="en-US" altLang="zh-CN" dirty="0"/>
              <a:t>Let’s begin this factory tour together.</a:t>
            </a:r>
            <a:endParaRPr lang="en-US" altLang="zh-CN" dirty="0"/>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Our Zhaoqing factory is one of our key production bases.</a:t>
            </a:r>
            <a:endParaRPr lang="en-US" altLang="zh-CN"/>
          </a:p>
          <a:p>
            <a:endParaRPr lang="en-US" altLang="zh-CN"/>
          </a:p>
          <a:p>
            <a:r>
              <a:rPr lang="en-US" altLang="zh-CN"/>
              <a:t>With a strong industrial environment and excellent logistics conditions, it ensures efficient production and stable supply.</a:t>
            </a:r>
            <a:endParaRPr lang="en-US" altLang="zh-CN"/>
          </a:p>
          <a:p>
            <a:r>
              <a:rPr lang="en-US" altLang="zh-CN"/>
              <a:t>Here, advanced equipment and skilled craftsmanship work together to deliver consistent, high-quality products.</a:t>
            </a:r>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Next, I would like to introduce our Jiangxi factory, another core manufacturing base.</a:t>
            </a:r>
            <a:endParaRPr lang="en-US" altLang="zh-CN"/>
          </a:p>
          <a:p>
            <a:endParaRPr lang="en-US" altLang="zh-CN"/>
          </a:p>
          <a:p>
            <a:r>
              <a:rPr lang="en-US" altLang="zh-CN"/>
              <a:t>A visit to the Jiangxi factory allows you to clearly see our advanced technology and strict quality control.</a:t>
            </a:r>
            <a:endParaRPr lang="en-US" altLang="zh-CN"/>
          </a:p>
          <a:p>
            <a:r>
              <a:rPr lang="en-US" altLang="zh-CN"/>
              <a:t>Now, let’s take a closer look inside this facility.</a:t>
            </a:r>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With 21 years of industry experience, Zhaoqing Hongdao Sanitary Ware Technology has become one of China’s leading manufacturers of solid surface sanitary ware.</a:t>
            </a:r>
            <a:endParaRPr lang="en-US" altLang="zh-CN"/>
          </a:p>
          <a:p>
            <a:endParaRPr lang="en-US" altLang="zh-CN"/>
          </a:p>
          <a:p>
            <a:r>
              <a:rPr lang="en-US" altLang="zh-CN"/>
              <a:t>Our business extends far beyond China. Our products are exported to over 80 countries, including Europe, North America, Australia, the Middle East, and Southeast Asia, demonstrating our strong global presence.</a:t>
            </a:r>
            <a:endParaRPr lang="en-US" altLang="zh-CN"/>
          </a:p>
          <a:p>
            <a:endParaRPr lang="en-US" altLang="zh-CN"/>
          </a:p>
          <a:p>
            <a:r>
              <a:rPr lang="en-US" altLang="zh-CN"/>
              <a:t>We operate two major production bases:</a:t>
            </a:r>
            <a:endParaRPr lang="en-US" altLang="zh-CN"/>
          </a:p>
          <a:p>
            <a:endParaRPr lang="en-US" altLang="zh-CN"/>
          </a:p>
          <a:p>
            <a:r>
              <a:rPr lang="en-US" altLang="zh-CN"/>
              <a:t>Zhaoqing Hongdao Sanitary Ware Technology Co., Ltd.</a:t>
            </a:r>
            <a:endParaRPr lang="en-US" altLang="zh-CN"/>
          </a:p>
          <a:p>
            <a:endParaRPr lang="en-US" altLang="zh-CN"/>
          </a:p>
          <a:p>
            <a:r>
              <a:rPr lang="en-US" altLang="zh-CN"/>
              <a:t>Jiangxi Haisheng Sanitary Ware Co., Ltd.</a:t>
            </a:r>
            <a:endParaRPr lang="en-US" altLang="zh-CN"/>
          </a:p>
          <a:p>
            <a:endParaRPr lang="en-US" altLang="zh-CN"/>
          </a:p>
          <a:p>
            <a:r>
              <a:rPr lang="en-US" altLang="zh-CN"/>
              <a:t>After years of development, we have become one of the largest artificial stone manufacturers in China.</a:t>
            </a:r>
            <a:endParaRPr lang="en-US" altLang="zh-CN"/>
          </a:p>
          <a:p>
            <a:r>
              <a:rPr lang="en-US" altLang="zh-CN"/>
              <a:t>We focus on R&amp;D and production of sanitary ware using acrylic solid surface and cast marble (gel-coated artificial stone) systems, supplying bathtubs, wash basins, kitchen sinks, and more.</a:t>
            </a:r>
            <a:endParaRPr lang="en-US" altLang="zh-CN"/>
          </a:p>
          <a:p>
            <a:endParaRPr lang="en-US" altLang="zh-CN"/>
          </a:p>
          <a:p>
            <a:r>
              <a:rPr lang="en-US" altLang="zh-CN"/>
              <a:t>With 21 years of experience, 30,000</a:t>
            </a:r>
            <a:r>
              <a:rPr lang="zh-CN" altLang="en-US"/>
              <a:t>㎡</a:t>
            </a:r>
            <a:r>
              <a:rPr lang="en-US" altLang="zh-CN"/>
              <a:t> workshop space, and 400,000 units annual capacity, our strength and scale speak for themselves.</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Now that you have a general understanding of our company, let us look at our growth journey.</a:t>
            </a:r>
            <a:endParaRPr lang="en-US" altLang="zh-CN"/>
          </a:p>
          <a:p>
            <a:endParaRPr lang="en-US" altLang="zh-CN"/>
          </a:p>
          <a:p>
            <a:r>
              <a:rPr lang="en-US" altLang="zh-CN"/>
              <a:t>Since establishing our first artificial stone factory in 2005, we have continuously expanded—adding production lines and building new manufacturing bases.</a:t>
            </a:r>
            <a:endParaRPr lang="en-US" altLang="zh-CN"/>
          </a:p>
          <a:p>
            <a:r>
              <a:rPr lang="en-US" altLang="zh-CN"/>
              <a:t>Each stage of development reflects not only our capability, but also a solid foundation for future growth.</a:t>
            </a:r>
            <a:endParaRPr lang="en-US" altLang="zh-CN"/>
          </a:p>
          <a:p>
            <a:endParaRPr lang="en-US" altLang="zh-CN"/>
          </a:p>
          <a:p>
            <a:r>
              <a:rPr lang="en-US" altLang="zh-CN"/>
              <a:t>So, what are the key advantages that drive this growth?</a:t>
            </a:r>
            <a:endParaRPr lang="en-US" altLang="zh-CN"/>
          </a:p>
          <a:p>
            <a:r>
              <a:rPr lang="en-US" altLang="zh-CN"/>
              <a:t>Let’s take a closer look.</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There are several key reasons to choose us.</a:t>
            </a:r>
            <a:endParaRPr lang="en-US" altLang="zh-CN"/>
          </a:p>
          <a:p>
            <a:endParaRPr lang="en-US" altLang="zh-CN"/>
          </a:p>
          <a:p>
            <a:r>
              <a:rPr lang="en-US" altLang="zh-CN"/>
              <a:t>First: Direct factory pricing.</a:t>
            </a:r>
            <a:endParaRPr lang="en-US" altLang="zh-CN"/>
          </a:p>
          <a:p>
            <a:r>
              <a:rPr lang="en-US" altLang="zh-CN"/>
              <a:t>With over 20 years of manufacturing experience, we operate as a direct factory—no middlemen. This allows us to offer highly competitive prices while maintaining premium quality, maximizing cost efficiency for our partners.</a:t>
            </a:r>
            <a:endParaRPr lang="en-US" altLang="zh-CN"/>
          </a:p>
          <a:p>
            <a:endParaRPr lang="en-US" altLang="zh-CN"/>
          </a:p>
          <a:p>
            <a:r>
              <a:rPr lang="en-US" altLang="zh-CN"/>
              <a:t>Second: Certified and reliable quality.</a:t>
            </a:r>
            <a:endParaRPr lang="en-US" altLang="zh-CN"/>
          </a:p>
          <a:p>
            <a:r>
              <a:rPr lang="en-US" altLang="zh-CN"/>
              <a:t>Our products are certified by cUPC, SGS, and CE, featuring high hardness, stain resistance, and long-term durability, suitable for both residential and commercial projects worldwide.</a:t>
            </a:r>
            <a:endParaRPr lang="en-US" altLang="zh-CN"/>
          </a:p>
          <a:p>
            <a:endParaRPr lang="en-US" altLang="zh-CN"/>
          </a:p>
          <a:p>
            <a:r>
              <a:rPr lang="en-US" altLang="zh-CN"/>
              <a:t>Third: Full customization service.</a:t>
            </a:r>
            <a:endParaRPr lang="en-US" altLang="zh-CN"/>
          </a:p>
          <a:p>
            <a:r>
              <a:rPr lang="en-US" altLang="zh-CN"/>
              <a:t>We offer complete customization in style, color, and size, supported by flexible OEM &amp; ODM services. Whether you prefer natural stone textures or minimalist aesthetics, we can bring your design vision to life.</a:t>
            </a:r>
            <a:endParaRPr lang="en-US" altLang="zh-CN"/>
          </a:p>
          <a:p>
            <a:endParaRPr lang="en-US" altLang="zh-CN"/>
          </a:p>
          <a:p>
            <a:r>
              <a:rPr lang="en-US" altLang="zh-CN"/>
              <a:t>Fourth: Complete product range.</a:t>
            </a:r>
            <a:endParaRPr lang="en-US" altLang="zh-CN"/>
          </a:p>
          <a:p>
            <a:r>
              <a:rPr lang="en-US" altLang="zh-CN"/>
              <a:t>From basins to shower bases and wall panels, we provide a one-stop solution that simplifies procurement for different projects.</a:t>
            </a:r>
            <a:endParaRPr lang="en-US" altLang="zh-CN"/>
          </a:p>
          <a:p>
            <a:endParaRPr lang="en-US" altLang="zh-CN"/>
          </a:p>
          <a:p>
            <a:r>
              <a:rPr lang="en-US" altLang="zh-CN"/>
              <a:t>Beyond manufacturing, we also act as a professional and reliable consultant, supporting you throughout the entire process.</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Earlier, we mentioned our certified quality. Now, let’s focus on the certifications themselves.</a:t>
            </a:r>
            <a:endParaRPr lang="en-US" altLang="zh-CN"/>
          </a:p>
          <a:p>
            <a:endParaRPr lang="en-US" altLang="zh-CN"/>
          </a:p>
          <a:p>
            <a:r>
              <a:rPr lang="en-US" altLang="zh-CN"/>
              <a:t>These certificates are more than just documents—they are official proof of quality.</a:t>
            </a:r>
            <a:endParaRPr lang="en-US" altLang="zh-CN"/>
          </a:p>
          <a:p>
            <a:r>
              <a:rPr lang="en-US" altLang="zh-CN"/>
              <a:t>Certifications such as cUPC, SGS, and CE confirm that our products meet internationally recognized standards.</a:t>
            </a:r>
            <a:endParaRPr lang="en-US" altLang="zh-CN"/>
          </a:p>
          <a:p>
            <a:endParaRPr lang="en-US" altLang="zh-CN"/>
          </a:p>
          <a:p>
            <a:r>
              <a:rPr lang="en-US" altLang="zh-CN"/>
              <a:t>They ensure our products deliver high hardness, stain resistance, and long-lasting durability, fully meeting the strict requirements of residential and commercial projects worldwide.</a:t>
            </a:r>
            <a:endParaRPr lang="en-US" altLang="zh-CN"/>
          </a:p>
          <a:p>
            <a:endParaRPr lang="en-US" altLang="zh-CN"/>
          </a:p>
          <a:p>
            <a:r>
              <a:rPr lang="en-US" altLang="zh-CN"/>
              <a:t>These certifications serve as a “trust armor,” allowing our clients to choose our sanitary ware with complete confidence.</a:t>
            </a:r>
            <a:endParaRPr lang="en-US" altLang="zh-CN"/>
          </a:p>
        </p:txBody>
      </p:sp>
      <p:sp>
        <p:nvSpPr>
          <p:cNvPr id="4" name="灯片编号占位符 3"/>
          <p:cNvSpPr>
            <a:spLocks noGrp="1"/>
          </p:cNvSpPr>
          <p:nvPr>
            <p:ph type="sldNum" sz="quarter" idx="10"/>
          </p:nvPr>
        </p:nvSpPr>
        <p:spPr/>
        <p:txBody>
          <a:bodyPr/>
          <a:lstStyle/>
          <a:p>
            <a:fld id="{0B5E4D13-0F77-4153-B279-5BD9F682CDE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Next, I would like to introduce our products.</a:t>
            </a:r>
            <a:endParaRPr lang="en-US" altLang="zh-CN"/>
          </a:p>
          <a:p>
            <a:endParaRPr lang="en-US" altLang="zh-CN"/>
          </a:p>
          <a:p>
            <a:r>
              <a:rPr lang="en-US" altLang="zh-CN"/>
              <a:t>I represent Zhaoqing Hongdao Sanitary Ware Technology, a company with 21 years of industry expertise.</a:t>
            </a:r>
            <a:endParaRPr lang="en-US" altLang="zh-CN"/>
          </a:p>
          <a:p>
            <a:r>
              <a:rPr lang="en-US" altLang="zh-CN"/>
              <a:t>Our product portfolio includes a wide range of premium sanitary ware, each combining durability, hygiene, and elegant design.</a:t>
            </a:r>
            <a:endParaRPr lang="en-US" altLang="zh-CN"/>
          </a:p>
          <a:p>
            <a:endParaRPr lang="en-US" altLang="zh-CN"/>
          </a:p>
          <a:p>
            <a:r>
              <a:rPr lang="en-US" altLang="zh-CN"/>
              <a:t>From material performance to design flexibility, our products are well suited for global residential and commercial applications.</a:t>
            </a:r>
            <a:endParaRPr lang="en-US" altLang="zh-CN"/>
          </a:p>
          <a:p>
            <a:r>
              <a:rPr lang="en-US" altLang="zh-CN"/>
              <a:t>If you are looking for high-quality sanitary ware solutions, we believe our products are worth your consideration.</a:t>
            </a:r>
            <a:endParaRPr lang="en-US" altLang="zh-CN"/>
          </a:p>
          <a:p>
            <a:endParaRPr lang="en-US" altLang="zh-CN"/>
          </a:p>
          <a:p>
            <a:r>
              <a:rPr lang="en-US" altLang="zh-CN"/>
              <a:t>Now, let me introduce our product range in more detail.</a:t>
            </a:r>
            <a:endParaRPr lang="en-US" altLang="zh-CN"/>
          </a:p>
        </p:txBody>
      </p:sp>
      <p:sp>
        <p:nvSpPr>
          <p:cNvPr id="4" name="灯片编号占位符 3"/>
          <p:cNvSpPr>
            <a:spLocks noGrp="1"/>
          </p:cNvSpPr>
          <p:nvPr>
            <p:ph type="sldNum" sz="quarter" idx="10"/>
          </p:nvPr>
        </p:nvSpPr>
        <p:spPr/>
        <p:txBody>
          <a:bodyPr/>
          <a:lstStyle/>
          <a:p>
            <a:fld id="{F5E6C439-5B31-42A4-9D65-F2D199E8886B}"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Here you can see multiple product models, such as HD-YG3301, HD-LZ107, and others.</a:t>
            </a:r>
            <a:endParaRPr lang="en-US" altLang="zh-CN"/>
          </a:p>
          <a:p>
            <a:endParaRPr lang="en-US" altLang="zh-CN"/>
          </a:p>
          <a:p>
            <a:r>
              <a:rPr lang="en-US" altLang="zh-CN"/>
              <a:t>Each model represents our craftsmanship and expertise in sanitary ware manufacturing.</a:t>
            </a:r>
            <a:endParaRPr lang="en-US" altLang="zh-CN"/>
          </a:p>
          <a:p>
            <a:r>
              <a:rPr lang="en-US" altLang="zh-CN"/>
              <a:t>These models belong to different series, each with its own unique features and performance advantages.</a:t>
            </a:r>
            <a:endParaRPr lang="en-US" altLang="zh-CN"/>
          </a:p>
          <a:p>
            <a:endParaRPr lang="en-US" altLang="zh-CN"/>
          </a:p>
          <a:p>
            <a:r>
              <a:rPr lang="en-US" altLang="zh-CN"/>
              <a:t>Developed with 21 years of experience, every product reflects our professional strength in material selection and production technology, meeting the diverse needs of global clients and various project requirements.</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Each product code represents a carefully crafted artificial stone sanitary ware item.</a:t>
            </a:r>
            <a:endParaRPr lang="en-US" altLang="zh-CN"/>
          </a:p>
          <a:p>
            <a:endParaRPr lang="en-US" altLang="zh-CN"/>
          </a:p>
          <a:p>
            <a:r>
              <a:rPr lang="en-US" altLang="zh-CN"/>
              <a:t>These products demonstrate the richness of our product line, capable of meeting diverse needs in style, size, and application.</a:t>
            </a:r>
            <a:endParaRPr lang="en-US" altLang="zh-CN"/>
          </a:p>
          <a:p>
            <a:r>
              <a:rPr lang="en-US" altLang="zh-CN"/>
              <a:t>Whether your project requires a modern minimalist look or a more classic and luxurious design, we can offer suitable solutions.</a:t>
            </a:r>
            <a:endParaRPr lang="en-US" altLang="zh-CN"/>
          </a:p>
          <a:p>
            <a:endParaRPr lang="en-US" altLang="zh-CN"/>
          </a:p>
          <a:p>
            <a:r>
              <a:rPr lang="en-US" altLang="zh-CN"/>
              <a:t>Our goal is to provide high-quality sanitary ware solutions for all types of projects.</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4" Type="http://schemas.openxmlformats.org/officeDocument/2006/relationships/tags" Target="../tags/tag43.xml"/><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2" Type="http://schemas.openxmlformats.org/officeDocument/2006/relationships/tags" Target="../tags/tag54.xml"/><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正文页-27_35">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457200" y="400050"/>
            <a:ext cx="8229600" cy="457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7" name="装饰  6"/>
          <p:cNvSpPr>
            <a:spLocks noGrp="1"/>
          </p:cNvSpPr>
          <p:nvPr>
            <p:ph type="body" idx="16398" hasCustomPrompt="1"/>
            <p:custDataLst>
              <p:tags r:id="rId3"/>
            </p:custDataLst>
          </p:nvPr>
        </p:nvSpPr>
        <p:spPr>
          <a:xfrm>
            <a:off x="457200" y="1714500"/>
            <a:ext cx="571500" cy="5715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文本占位符 7"/>
          <p:cNvSpPr>
            <a:spLocks noGrp="1"/>
          </p:cNvSpPr>
          <p:nvPr>
            <p:ph type="body" idx="16388" hasCustomPrompt="1"/>
            <p:custDataLst>
              <p:tags r:id="rId4"/>
            </p:custDataLst>
          </p:nvPr>
        </p:nvSpPr>
        <p:spPr>
          <a:xfrm>
            <a:off x="585788" y="1866900"/>
            <a:ext cx="314325" cy="2667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01</a:t>
            </a:r>
            <a:endParaRPr lang="zh-CN" altLang="en-US" smtClean="0"/>
          </a:p>
        </p:txBody>
      </p:sp>
      <p:sp>
        <p:nvSpPr>
          <p:cNvPr id="9" name="文本占位符 8"/>
          <p:cNvSpPr>
            <a:spLocks noGrp="1"/>
          </p:cNvSpPr>
          <p:nvPr>
            <p:ph type="body" idx="16386" hasCustomPrompt="1"/>
            <p:custDataLst>
              <p:tags r:id="rId5"/>
            </p:custDataLst>
          </p:nvPr>
        </p:nvSpPr>
        <p:spPr>
          <a:xfrm>
            <a:off x="1181100" y="1714500"/>
            <a:ext cx="321945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0" name="文本占位符 9"/>
          <p:cNvSpPr>
            <a:spLocks noGrp="1"/>
          </p:cNvSpPr>
          <p:nvPr>
            <p:ph type="body" idx="16387" hasCustomPrompt="1"/>
            <p:custDataLst>
              <p:tags r:id="rId6"/>
            </p:custDataLst>
          </p:nvPr>
        </p:nvSpPr>
        <p:spPr>
          <a:xfrm>
            <a:off x="1181100" y="2057400"/>
            <a:ext cx="321945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1" name="装饰  0"/>
          <p:cNvSpPr>
            <a:spLocks noGrp="1"/>
          </p:cNvSpPr>
          <p:nvPr>
            <p:ph type="body" idx="16399" hasCustomPrompt="1"/>
            <p:custDataLst>
              <p:tags r:id="rId7"/>
            </p:custDataLst>
          </p:nvPr>
        </p:nvSpPr>
        <p:spPr>
          <a:xfrm>
            <a:off x="4743450" y="1714500"/>
            <a:ext cx="571500" cy="5715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2" name="文本占位符 11"/>
          <p:cNvSpPr>
            <a:spLocks noGrp="1"/>
          </p:cNvSpPr>
          <p:nvPr>
            <p:ph type="body" idx="16391" hasCustomPrompt="1"/>
            <p:custDataLst>
              <p:tags r:id="rId8"/>
            </p:custDataLst>
          </p:nvPr>
        </p:nvSpPr>
        <p:spPr>
          <a:xfrm>
            <a:off x="4872038" y="1866900"/>
            <a:ext cx="314325" cy="2667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02</a:t>
            </a:r>
            <a:endParaRPr lang="zh-CN" altLang="en-US" smtClean="0"/>
          </a:p>
        </p:txBody>
      </p:sp>
      <p:sp>
        <p:nvSpPr>
          <p:cNvPr id="13" name="文本占位符 12"/>
          <p:cNvSpPr>
            <a:spLocks noGrp="1"/>
          </p:cNvSpPr>
          <p:nvPr>
            <p:ph type="body" idx="16389" hasCustomPrompt="1"/>
            <p:custDataLst>
              <p:tags r:id="rId9"/>
            </p:custDataLst>
          </p:nvPr>
        </p:nvSpPr>
        <p:spPr>
          <a:xfrm>
            <a:off x="5467350" y="1714500"/>
            <a:ext cx="321945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90" hasCustomPrompt="1"/>
            <p:custDataLst>
              <p:tags r:id="rId10"/>
            </p:custDataLst>
          </p:nvPr>
        </p:nvSpPr>
        <p:spPr>
          <a:xfrm>
            <a:off x="5467350" y="2057400"/>
            <a:ext cx="321945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装饰  4"/>
          <p:cNvSpPr>
            <a:spLocks noGrp="1"/>
          </p:cNvSpPr>
          <p:nvPr>
            <p:ph type="body" idx="16400" hasCustomPrompt="1"/>
            <p:custDataLst>
              <p:tags r:id="rId11"/>
            </p:custDataLst>
          </p:nvPr>
        </p:nvSpPr>
        <p:spPr>
          <a:xfrm>
            <a:off x="457200" y="3086100"/>
            <a:ext cx="571500" cy="5715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6" name="文本占位符 15"/>
          <p:cNvSpPr>
            <a:spLocks noGrp="1"/>
          </p:cNvSpPr>
          <p:nvPr>
            <p:ph type="body" idx="16394" hasCustomPrompt="1"/>
            <p:custDataLst>
              <p:tags r:id="rId12"/>
            </p:custDataLst>
          </p:nvPr>
        </p:nvSpPr>
        <p:spPr>
          <a:xfrm>
            <a:off x="585788" y="3238500"/>
            <a:ext cx="314325" cy="2667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03</a:t>
            </a:r>
            <a:endParaRPr lang="zh-CN" altLang="en-US" smtClean="0"/>
          </a:p>
        </p:txBody>
      </p:sp>
      <p:sp>
        <p:nvSpPr>
          <p:cNvPr id="17" name="文本占位符 16"/>
          <p:cNvSpPr>
            <a:spLocks noGrp="1"/>
          </p:cNvSpPr>
          <p:nvPr>
            <p:ph type="body" idx="16392" hasCustomPrompt="1"/>
            <p:custDataLst>
              <p:tags r:id="rId13"/>
            </p:custDataLst>
          </p:nvPr>
        </p:nvSpPr>
        <p:spPr>
          <a:xfrm>
            <a:off x="1181100" y="3086100"/>
            <a:ext cx="321945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93" hasCustomPrompt="1"/>
            <p:custDataLst>
              <p:tags r:id="rId14"/>
            </p:custDataLst>
          </p:nvPr>
        </p:nvSpPr>
        <p:spPr>
          <a:xfrm>
            <a:off x="1181100" y="3429000"/>
            <a:ext cx="321945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401" hasCustomPrompt="1"/>
            <p:custDataLst>
              <p:tags r:id="rId15"/>
            </p:custDataLst>
          </p:nvPr>
        </p:nvSpPr>
        <p:spPr>
          <a:xfrm>
            <a:off x="4743450" y="3086100"/>
            <a:ext cx="571500" cy="5715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7" hasCustomPrompt="1"/>
            <p:custDataLst>
              <p:tags r:id="rId16"/>
            </p:custDataLst>
          </p:nvPr>
        </p:nvSpPr>
        <p:spPr>
          <a:xfrm>
            <a:off x="4872038" y="3238500"/>
            <a:ext cx="314325" cy="2667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04</a:t>
            </a:r>
            <a:endParaRPr lang="zh-CN" altLang="en-US" smtClean="0"/>
          </a:p>
        </p:txBody>
      </p:sp>
      <p:sp>
        <p:nvSpPr>
          <p:cNvPr id="21" name="文本占位符 20"/>
          <p:cNvSpPr>
            <a:spLocks noGrp="1"/>
          </p:cNvSpPr>
          <p:nvPr>
            <p:ph type="body" idx="16395" hasCustomPrompt="1"/>
            <p:custDataLst>
              <p:tags r:id="rId17"/>
            </p:custDataLst>
          </p:nvPr>
        </p:nvSpPr>
        <p:spPr>
          <a:xfrm>
            <a:off x="5467350" y="3086100"/>
            <a:ext cx="321945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2" name="文本占位符 21"/>
          <p:cNvSpPr>
            <a:spLocks noGrp="1"/>
          </p:cNvSpPr>
          <p:nvPr>
            <p:ph type="body" idx="16396" hasCustomPrompt="1"/>
            <p:custDataLst>
              <p:tags r:id="rId18"/>
            </p:custDataLst>
          </p:nvPr>
        </p:nvSpPr>
        <p:spPr>
          <a:xfrm>
            <a:off x="5467350" y="3429000"/>
            <a:ext cx="321945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正文页-48_9">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457200" y="400050"/>
            <a:ext cx="8229600" cy="457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7" name="装饰  6"/>
          <p:cNvSpPr>
            <a:spLocks noGrp="1"/>
          </p:cNvSpPr>
          <p:nvPr>
            <p:ph type="body" idx="16392" hasCustomPrompt="1"/>
            <p:custDataLst>
              <p:tags r:id="rId3"/>
            </p:custDataLst>
          </p:nvPr>
        </p:nvSpPr>
        <p:spPr>
          <a:xfrm>
            <a:off x="457200" y="1143000"/>
            <a:ext cx="2590800" cy="35433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图片占位符 7"/>
          <p:cNvSpPr>
            <a:spLocks noGrp="1"/>
          </p:cNvSpPr>
          <p:nvPr>
            <p:ph type="pic" idx="16393" hasCustomPrompt="1"/>
            <p:custDataLst>
              <p:tags r:id="rId4"/>
            </p:custDataLst>
          </p:nvPr>
        </p:nvSpPr>
        <p:spPr>
          <a:xfrm>
            <a:off x="685800" y="1371600"/>
            <a:ext cx="2133600" cy="1752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9" name="文本占位符 8"/>
          <p:cNvSpPr>
            <a:spLocks noGrp="1"/>
          </p:cNvSpPr>
          <p:nvPr>
            <p:ph type="body" idx="16386" hasCustomPrompt="1"/>
            <p:custDataLst>
              <p:tags r:id="rId5"/>
            </p:custDataLst>
          </p:nvPr>
        </p:nvSpPr>
        <p:spPr>
          <a:xfrm>
            <a:off x="685800" y="3352800"/>
            <a:ext cx="213360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0" name="文本占位符 9"/>
          <p:cNvSpPr>
            <a:spLocks noGrp="1"/>
          </p:cNvSpPr>
          <p:nvPr>
            <p:ph type="body" idx="16387" hasCustomPrompt="1"/>
            <p:custDataLst>
              <p:tags r:id="rId6"/>
            </p:custDataLst>
          </p:nvPr>
        </p:nvSpPr>
        <p:spPr>
          <a:xfrm>
            <a:off x="685800" y="3771900"/>
            <a:ext cx="213360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1" name="装饰  0"/>
          <p:cNvSpPr>
            <a:spLocks noGrp="1"/>
          </p:cNvSpPr>
          <p:nvPr>
            <p:ph type="body" idx="16394" hasCustomPrompt="1"/>
            <p:custDataLst>
              <p:tags r:id="rId7"/>
            </p:custDataLst>
          </p:nvPr>
        </p:nvSpPr>
        <p:spPr>
          <a:xfrm>
            <a:off x="3276600" y="1143000"/>
            <a:ext cx="2590800" cy="35433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2" name="图片占位符 11"/>
          <p:cNvSpPr>
            <a:spLocks noGrp="1"/>
          </p:cNvSpPr>
          <p:nvPr>
            <p:ph type="pic" idx="16395" hasCustomPrompt="1"/>
            <p:custDataLst>
              <p:tags r:id="rId8"/>
            </p:custDataLst>
          </p:nvPr>
        </p:nvSpPr>
        <p:spPr>
          <a:xfrm>
            <a:off x="3505200" y="1371600"/>
            <a:ext cx="2133600" cy="1752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a:spLocks noGrp="1"/>
          </p:cNvSpPr>
          <p:nvPr>
            <p:ph type="body" idx="16388" hasCustomPrompt="1"/>
            <p:custDataLst>
              <p:tags r:id="rId9"/>
            </p:custDataLst>
          </p:nvPr>
        </p:nvSpPr>
        <p:spPr>
          <a:xfrm>
            <a:off x="3505200" y="3352800"/>
            <a:ext cx="213360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9" hasCustomPrompt="1"/>
            <p:custDataLst>
              <p:tags r:id="rId10"/>
            </p:custDataLst>
          </p:nvPr>
        </p:nvSpPr>
        <p:spPr>
          <a:xfrm>
            <a:off x="3505200" y="3771900"/>
            <a:ext cx="213360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装饰  4"/>
          <p:cNvSpPr>
            <a:spLocks noGrp="1"/>
          </p:cNvSpPr>
          <p:nvPr>
            <p:ph type="body" idx="16396" hasCustomPrompt="1"/>
            <p:custDataLst>
              <p:tags r:id="rId11"/>
            </p:custDataLst>
          </p:nvPr>
        </p:nvSpPr>
        <p:spPr>
          <a:xfrm>
            <a:off x="6096000" y="1143000"/>
            <a:ext cx="2590800" cy="35433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6" name="图片占位符 15"/>
          <p:cNvSpPr>
            <a:spLocks noGrp="1"/>
          </p:cNvSpPr>
          <p:nvPr>
            <p:ph type="pic" idx="16397" hasCustomPrompt="1"/>
            <p:custDataLst>
              <p:tags r:id="rId12"/>
            </p:custDataLst>
          </p:nvPr>
        </p:nvSpPr>
        <p:spPr>
          <a:xfrm>
            <a:off x="6324600" y="1371600"/>
            <a:ext cx="2133600" cy="1752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7" name="文本占位符 16"/>
          <p:cNvSpPr>
            <a:spLocks noGrp="1"/>
          </p:cNvSpPr>
          <p:nvPr>
            <p:ph type="body" idx="16390" hasCustomPrompt="1"/>
            <p:custDataLst>
              <p:tags r:id="rId13"/>
            </p:custDataLst>
          </p:nvPr>
        </p:nvSpPr>
        <p:spPr>
          <a:xfrm>
            <a:off x="6324600" y="3352800"/>
            <a:ext cx="213360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91" hasCustomPrompt="1"/>
            <p:custDataLst>
              <p:tags r:id="rId14"/>
            </p:custDataLst>
          </p:nvPr>
        </p:nvSpPr>
        <p:spPr>
          <a:xfrm>
            <a:off x="6324600" y="3771900"/>
            <a:ext cx="213360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正文页-2_15">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457200" y="400050"/>
            <a:ext cx="8229600" cy="457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7" name="装饰  6"/>
          <p:cNvSpPr>
            <a:spLocks noGrp="1"/>
          </p:cNvSpPr>
          <p:nvPr>
            <p:ph type="body" idx="16392" hasCustomPrompt="1"/>
            <p:custDataLst>
              <p:tags r:id="rId3"/>
            </p:custDataLst>
          </p:nvPr>
        </p:nvSpPr>
        <p:spPr>
          <a:xfrm>
            <a:off x="457200" y="3124200"/>
            <a:ext cx="2590800" cy="15621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8" name="图片占位符 7"/>
          <p:cNvSpPr>
            <a:spLocks noGrp="1"/>
          </p:cNvSpPr>
          <p:nvPr>
            <p:ph type="pic" idx="16393" hasCustomPrompt="1"/>
            <p:custDataLst>
              <p:tags r:id="rId4"/>
            </p:custDataLst>
          </p:nvPr>
        </p:nvSpPr>
        <p:spPr>
          <a:xfrm>
            <a:off x="457200" y="1143000"/>
            <a:ext cx="2590800" cy="19812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9" name="文本占位符 8"/>
          <p:cNvSpPr>
            <a:spLocks noGrp="1"/>
          </p:cNvSpPr>
          <p:nvPr>
            <p:ph type="body" idx="16386" hasCustomPrompt="1"/>
            <p:custDataLst>
              <p:tags r:id="rId5"/>
            </p:custDataLst>
          </p:nvPr>
        </p:nvSpPr>
        <p:spPr>
          <a:xfrm>
            <a:off x="685800" y="3352800"/>
            <a:ext cx="2133600" cy="3048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10" name="文本占位符 9"/>
          <p:cNvSpPr>
            <a:spLocks noGrp="1"/>
          </p:cNvSpPr>
          <p:nvPr>
            <p:ph type="body" idx="16387" hasCustomPrompt="1"/>
            <p:custDataLst>
              <p:tags r:id="rId6"/>
            </p:custDataLst>
          </p:nvPr>
        </p:nvSpPr>
        <p:spPr>
          <a:xfrm>
            <a:off x="685800" y="3771900"/>
            <a:ext cx="2133600" cy="685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1" name="装饰  0"/>
          <p:cNvSpPr>
            <a:spLocks noGrp="1"/>
          </p:cNvSpPr>
          <p:nvPr>
            <p:ph type="body" idx="16394" hasCustomPrompt="1"/>
            <p:custDataLst>
              <p:tags r:id="rId7"/>
            </p:custDataLst>
          </p:nvPr>
        </p:nvSpPr>
        <p:spPr>
          <a:xfrm>
            <a:off x="3276600" y="3124200"/>
            <a:ext cx="2590800" cy="15621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2" name="图片占位符 11"/>
          <p:cNvSpPr>
            <a:spLocks noGrp="1"/>
          </p:cNvSpPr>
          <p:nvPr>
            <p:ph type="pic" idx="16395" hasCustomPrompt="1"/>
            <p:custDataLst>
              <p:tags r:id="rId8"/>
            </p:custDataLst>
          </p:nvPr>
        </p:nvSpPr>
        <p:spPr>
          <a:xfrm>
            <a:off x="3276600" y="1143000"/>
            <a:ext cx="2590800" cy="19812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a:spLocks noGrp="1"/>
          </p:cNvSpPr>
          <p:nvPr>
            <p:ph type="body" idx="16388" hasCustomPrompt="1"/>
            <p:custDataLst>
              <p:tags r:id="rId9"/>
            </p:custDataLst>
          </p:nvPr>
        </p:nvSpPr>
        <p:spPr>
          <a:xfrm>
            <a:off x="3505200" y="3352800"/>
            <a:ext cx="2133600" cy="304800"/>
          </a:xfrm>
          <a:noFill/>
        </p:spPr>
        <p:txBody>
          <a:bodyPr lIns="0" tIns="0" rIns="0" bIns="0" anchor="t">
            <a:normAutofit/>
          </a:bodyPr>
          <a:lstStyle>
            <a:lvl1pPr marL="0" indent="0" algn="l">
              <a:lnSpc>
                <a:spcPct val="111000"/>
              </a:lnSpc>
              <a:buNone/>
              <a:defRPr sz="2400" b="0" spc="0">
                <a:solidFill>
                  <a:srgbClr val="FFFFFF"/>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14" name="文本占位符 13"/>
          <p:cNvSpPr>
            <a:spLocks noGrp="1"/>
          </p:cNvSpPr>
          <p:nvPr>
            <p:ph type="body" idx="16389" hasCustomPrompt="1"/>
            <p:custDataLst>
              <p:tags r:id="rId10"/>
            </p:custDataLst>
          </p:nvPr>
        </p:nvSpPr>
        <p:spPr>
          <a:xfrm>
            <a:off x="3505200" y="3771900"/>
            <a:ext cx="2133600" cy="685800"/>
          </a:xfrm>
          <a:noFill/>
        </p:spPr>
        <p:txBody>
          <a:bodyPr lIns="0" tIns="0" rIns="0" bIns="0" anchor="t">
            <a:normAutofit/>
          </a:bodyPr>
          <a:lstStyle>
            <a:lvl1pPr marL="0" indent="0" algn="l">
              <a:lnSpc>
                <a:spcPct val="125000"/>
              </a:lnSpc>
              <a:buNone/>
              <a:defRPr sz="1600" b="0" spc="0">
                <a:solidFill>
                  <a:srgbClr val="FFFFFF"/>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5" name="装饰  4"/>
          <p:cNvSpPr>
            <a:spLocks noGrp="1"/>
          </p:cNvSpPr>
          <p:nvPr>
            <p:ph type="body" idx="16396" hasCustomPrompt="1"/>
            <p:custDataLst>
              <p:tags r:id="rId11"/>
            </p:custDataLst>
          </p:nvPr>
        </p:nvSpPr>
        <p:spPr>
          <a:xfrm>
            <a:off x="6096000" y="3124200"/>
            <a:ext cx="2590800" cy="15621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6" name="图片占位符 15"/>
          <p:cNvSpPr>
            <a:spLocks noGrp="1"/>
          </p:cNvSpPr>
          <p:nvPr>
            <p:ph type="pic" idx="16397" hasCustomPrompt="1"/>
            <p:custDataLst>
              <p:tags r:id="rId12"/>
            </p:custDataLst>
          </p:nvPr>
        </p:nvSpPr>
        <p:spPr>
          <a:xfrm>
            <a:off x="6096000" y="1143000"/>
            <a:ext cx="2590800" cy="19812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7" name="文本占位符 16"/>
          <p:cNvSpPr>
            <a:spLocks noGrp="1"/>
          </p:cNvSpPr>
          <p:nvPr>
            <p:ph type="body" idx="16390" hasCustomPrompt="1"/>
            <p:custDataLst>
              <p:tags r:id="rId13"/>
            </p:custDataLst>
          </p:nvPr>
        </p:nvSpPr>
        <p:spPr>
          <a:xfrm>
            <a:off x="6324600" y="3352800"/>
            <a:ext cx="2133600" cy="3048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18" name="文本占位符 17"/>
          <p:cNvSpPr>
            <a:spLocks noGrp="1"/>
          </p:cNvSpPr>
          <p:nvPr>
            <p:ph type="body" idx="16391" hasCustomPrompt="1"/>
            <p:custDataLst>
              <p:tags r:id="rId14"/>
            </p:custDataLst>
          </p:nvPr>
        </p:nvSpPr>
        <p:spPr>
          <a:xfrm>
            <a:off x="6324600" y="3771900"/>
            <a:ext cx="2133600" cy="685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正文页-51_45">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标题 5"/>
          <p:cNvSpPr>
            <a:spLocks noGrp="1"/>
          </p:cNvSpPr>
          <p:nvPr>
            <p:ph type="ctrTitle" idx="16385" hasCustomPrompt="1"/>
            <p:custDataLst>
              <p:tags r:id="rId2"/>
            </p:custDataLst>
          </p:nvPr>
        </p:nvSpPr>
        <p:spPr>
          <a:xfrm>
            <a:off x="457200" y="2876550"/>
            <a:ext cx="8229600" cy="457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7" name="内容占位符 6"/>
          <p:cNvSpPr>
            <a:spLocks noGrp="1"/>
          </p:cNvSpPr>
          <p:nvPr>
            <p:ph idx="16392" hasCustomPrompt="1"/>
            <p:custDataLst>
              <p:tags r:id="rId3"/>
            </p:custDataLst>
          </p:nvPr>
        </p:nvSpPr>
        <p:spPr>
          <a:xfrm>
            <a:off x="457200" y="457200"/>
            <a:ext cx="8229600" cy="2019300"/>
          </a:xfrm>
          <a:custGeom>
            <a:avLst/>
            <a:gdLst>
              <a:gd name="connisteX0" fmla="*/ 0 w 10972800"/>
              <a:gd name="connsiteY0" fmla="*/ 203200 h 2692400"/>
              <a:gd name="connisteX1" fmla="*/ 203200 w 10972800"/>
              <a:gd name="connsiteY1" fmla="*/ 0 h 2692400"/>
              <a:gd name="connisteX2" fmla="*/ 10769600 w 10972800"/>
              <a:gd name="connsiteY2" fmla="*/ 0 h 2692400"/>
              <a:gd name="connisteX3" fmla="*/ 10972800 w 10972800"/>
              <a:gd name="connsiteY3" fmla="*/ 203200 h 2692400"/>
              <a:gd name="connisteX4" fmla="*/ 10972800 w 10972800"/>
              <a:gd name="connsiteY4" fmla="*/ 2489200 h 2692400"/>
              <a:gd name="connisteX5" fmla="*/ 10769600 w 10972800"/>
              <a:gd name="connsiteY5" fmla="*/ 2692400 h 2692400"/>
              <a:gd name="connisteX6" fmla="*/ 203200 w 10972800"/>
              <a:gd name="connsiteY6" fmla="*/ 2692400 h 2692400"/>
              <a:gd name="connisteX7" fmla="*/ 0 w 10972800"/>
              <a:gd name="connsiteY7" fmla="*/ 2489200 h 2692400"/>
              <a:gd name="connisteX8" fmla="*/ 0 w 10972800"/>
              <a:gd name="connsiteY8" fmla="*/ 20320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692400">
                <a:moveTo>
                  <a:pt x="0" y="203200"/>
                </a:moveTo>
                <a:cubicBezTo>
                  <a:pt x="0" y="90976"/>
                  <a:pt x="90976" y="0"/>
                  <a:pt x="203200" y="0"/>
                </a:cubicBezTo>
                <a:lnTo>
                  <a:pt x="10769600" y="0"/>
                </a:lnTo>
                <a:cubicBezTo>
                  <a:pt x="10881824" y="0"/>
                  <a:pt x="10972800" y="90976"/>
                  <a:pt x="10972800" y="203200"/>
                </a:cubicBezTo>
                <a:lnTo>
                  <a:pt x="10972800" y="2489200"/>
                </a:lnTo>
                <a:cubicBezTo>
                  <a:pt x="10972800" y="2601424"/>
                  <a:pt x="10881824" y="2692400"/>
                  <a:pt x="10769600" y="2692400"/>
                </a:cubicBezTo>
                <a:lnTo>
                  <a:pt x="203200" y="2692400"/>
                </a:lnTo>
                <a:cubicBezTo>
                  <a:pt x="90976" y="2692400"/>
                  <a:pt x="0" y="2601424"/>
                  <a:pt x="0" y="24892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8" name="装饰  7"/>
          <p:cNvSpPr>
            <a:spLocks noGrp="1"/>
          </p:cNvSpPr>
          <p:nvPr>
            <p:ph type="body" idx="16393" hasCustomPrompt="1"/>
            <p:custDataLst>
              <p:tags r:id="rId4"/>
            </p:custDataLst>
          </p:nvPr>
        </p:nvSpPr>
        <p:spPr>
          <a:xfrm>
            <a:off x="457200" y="3619500"/>
            <a:ext cx="38100" cy="10668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9" name="文本占位符 8"/>
          <p:cNvSpPr>
            <a:spLocks noGrp="1"/>
          </p:cNvSpPr>
          <p:nvPr>
            <p:ph type="body" idx="16386" hasCustomPrompt="1"/>
            <p:custDataLst>
              <p:tags r:id="rId5"/>
            </p:custDataLst>
          </p:nvPr>
        </p:nvSpPr>
        <p:spPr>
          <a:xfrm>
            <a:off x="571500" y="3619500"/>
            <a:ext cx="232410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0" name="文本占位符 9"/>
          <p:cNvSpPr>
            <a:spLocks noGrp="1"/>
          </p:cNvSpPr>
          <p:nvPr>
            <p:ph type="body" idx="16387" hasCustomPrompt="1"/>
            <p:custDataLst>
              <p:tags r:id="rId6"/>
            </p:custDataLst>
          </p:nvPr>
        </p:nvSpPr>
        <p:spPr>
          <a:xfrm>
            <a:off x="571500" y="4000500"/>
            <a:ext cx="232410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1" name="装饰  0"/>
          <p:cNvSpPr>
            <a:spLocks noGrp="1"/>
          </p:cNvSpPr>
          <p:nvPr>
            <p:ph type="body" idx="16394" hasCustomPrompt="1"/>
            <p:custDataLst>
              <p:tags r:id="rId7"/>
            </p:custDataLst>
          </p:nvPr>
        </p:nvSpPr>
        <p:spPr>
          <a:xfrm>
            <a:off x="3352800" y="3619500"/>
            <a:ext cx="38100" cy="10668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2" name="文本占位符 11"/>
          <p:cNvSpPr>
            <a:spLocks noGrp="1"/>
          </p:cNvSpPr>
          <p:nvPr>
            <p:ph type="body" idx="16388" hasCustomPrompt="1"/>
            <p:custDataLst>
              <p:tags r:id="rId8"/>
            </p:custDataLst>
          </p:nvPr>
        </p:nvSpPr>
        <p:spPr>
          <a:xfrm>
            <a:off x="3467100" y="3619500"/>
            <a:ext cx="232410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9" hasCustomPrompt="1"/>
            <p:custDataLst>
              <p:tags r:id="rId9"/>
            </p:custDataLst>
          </p:nvPr>
        </p:nvSpPr>
        <p:spPr>
          <a:xfrm>
            <a:off x="3467100" y="4000500"/>
            <a:ext cx="232410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4" name="装饰  3"/>
          <p:cNvSpPr>
            <a:spLocks noGrp="1"/>
          </p:cNvSpPr>
          <p:nvPr>
            <p:ph type="body" idx="16395" hasCustomPrompt="1"/>
            <p:custDataLst>
              <p:tags r:id="rId10"/>
            </p:custDataLst>
          </p:nvPr>
        </p:nvSpPr>
        <p:spPr>
          <a:xfrm>
            <a:off x="6248400" y="3619500"/>
            <a:ext cx="38100" cy="10668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5" name="文本占位符 14"/>
          <p:cNvSpPr>
            <a:spLocks noGrp="1"/>
          </p:cNvSpPr>
          <p:nvPr>
            <p:ph type="body" idx="16390" hasCustomPrompt="1"/>
            <p:custDataLst>
              <p:tags r:id="rId11"/>
            </p:custDataLst>
          </p:nvPr>
        </p:nvSpPr>
        <p:spPr>
          <a:xfrm>
            <a:off x="6362700" y="3619500"/>
            <a:ext cx="2324100" cy="304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91" hasCustomPrompt="1"/>
            <p:custDataLst>
              <p:tags r:id="rId12"/>
            </p:custDataLst>
          </p:nvPr>
        </p:nvSpPr>
        <p:spPr>
          <a:xfrm>
            <a:off x="6362700" y="4000500"/>
            <a:ext cx="2324100" cy="685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5" name="Picture Placeholder 7"/>
          <p:cNvSpPr>
            <a:spLocks noGrp="1"/>
          </p:cNvSpPr>
          <p:nvPr>
            <p:ph type="pic" sz="quarter" idx="15"/>
          </p:nvPr>
        </p:nvSpPr>
        <p:spPr>
          <a:xfrm>
            <a:off x="6947804" y="2440221"/>
            <a:ext cx="2000251" cy="24051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6" name="Picture Placeholder 7"/>
          <p:cNvSpPr>
            <a:spLocks noGrp="1"/>
          </p:cNvSpPr>
          <p:nvPr>
            <p:ph type="pic" sz="quarter" idx="16"/>
          </p:nvPr>
        </p:nvSpPr>
        <p:spPr>
          <a:xfrm>
            <a:off x="6947805" y="1232722"/>
            <a:ext cx="2000251" cy="1085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7" name="Picture Placeholder 7"/>
          <p:cNvSpPr>
            <a:spLocks noGrp="1"/>
          </p:cNvSpPr>
          <p:nvPr>
            <p:ph type="pic" sz="quarter" idx="17"/>
          </p:nvPr>
        </p:nvSpPr>
        <p:spPr>
          <a:xfrm>
            <a:off x="4816928" y="1232722"/>
            <a:ext cx="2000251" cy="24051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8" name="Picture Placeholder 7"/>
          <p:cNvSpPr>
            <a:spLocks noGrp="1"/>
          </p:cNvSpPr>
          <p:nvPr>
            <p:ph type="pic" sz="quarter" idx="18"/>
          </p:nvPr>
        </p:nvSpPr>
        <p:spPr>
          <a:xfrm>
            <a:off x="4816928" y="3759568"/>
            <a:ext cx="2000251" cy="10858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
        <p:nvSpPr>
          <p:cNvPr id="7" name="Picture Placeholder 7"/>
          <p:cNvSpPr>
            <a:spLocks noGrp="1"/>
          </p:cNvSpPr>
          <p:nvPr>
            <p:ph type="pic" sz="quarter" idx="17"/>
          </p:nvPr>
        </p:nvSpPr>
        <p:spPr>
          <a:xfrm>
            <a:off x="134396" y="921223"/>
            <a:ext cx="2980593" cy="20229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2" name="矩形 1"/>
          <p:cNvSpPr/>
          <p:nvPr userDrawn="1"/>
        </p:nvSpPr>
        <p:spPr>
          <a:xfrm>
            <a:off x="3114989" y="921223"/>
            <a:ext cx="5894615" cy="20229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
        <p:nvSpPr>
          <p:cNvPr id="4" name="Picture Placeholder 7"/>
          <p:cNvSpPr>
            <a:spLocks noGrp="1"/>
          </p:cNvSpPr>
          <p:nvPr>
            <p:ph type="pic" sz="quarter" idx="14"/>
          </p:nvPr>
        </p:nvSpPr>
        <p:spPr>
          <a:xfrm>
            <a:off x="0" y="1388880"/>
            <a:ext cx="2987040" cy="16502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5" name="Picture Placeholder 7"/>
          <p:cNvSpPr>
            <a:spLocks noGrp="1"/>
          </p:cNvSpPr>
          <p:nvPr>
            <p:ph type="pic" sz="quarter" idx="15"/>
          </p:nvPr>
        </p:nvSpPr>
        <p:spPr>
          <a:xfrm>
            <a:off x="3078480" y="1388880"/>
            <a:ext cx="2987040" cy="16502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6" name="Picture Placeholder 7"/>
          <p:cNvSpPr>
            <a:spLocks noGrp="1"/>
          </p:cNvSpPr>
          <p:nvPr>
            <p:ph type="pic" sz="quarter" idx="16"/>
          </p:nvPr>
        </p:nvSpPr>
        <p:spPr>
          <a:xfrm>
            <a:off x="6156960" y="1388880"/>
            <a:ext cx="2987040" cy="16502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7" name="矩形 6"/>
          <p:cNvSpPr/>
          <p:nvPr userDrawn="1"/>
        </p:nvSpPr>
        <p:spPr>
          <a:xfrm>
            <a:off x="0" y="3168309"/>
            <a:ext cx="2987040" cy="1539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3078480" y="3168310"/>
            <a:ext cx="2987040" cy="1539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6156959" y="3168309"/>
            <a:ext cx="2987040" cy="15398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6" name="Picture Placeholder 7"/>
          <p:cNvSpPr>
            <a:spLocks noGrp="1"/>
          </p:cNvSpPr>
          <p:nvPr>
            <p:ph type="pic" sz="quarter" idx="16"/>
          </p:nvPr>
        </p:nvSpPr>
        <p:spPr>
          <a:xfrm>
            <a:off x="188941" y="3071520"/>
            <a:ext cx="2227684" cy="142108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8" name="Picture Placeholder 7"/>
          <p:cNvSpPr>
            <a:spLocks noGrp="1"/>
          </p:cNvSpPr>
          <p:nvPr>
            <p:ph type="pic" sz="quarter" idx="18"/>
          </p:nvPr>
        </p:nvSpPr>
        <p:spPr>
          <a:xfrm>
            <a:off x="188942" y="1466655"/>
            <a:ext cx="2227684" cy="142108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9" name="Picture Placeholder 7"/>
          <p:cNvSpPr>
            <a:spLocks noGrp="1"/>
          </p:cNvSpPr>
          <p:nvPr>
            <p:ph type="pic" sz="quarter" idx="19"/>
          </p:nvPr>
        </p:nvSpPr>
        <p:spPr>
          <a:xfrm>
            <a:off x="4658304" y="3071520"/>
            <a:ext cx="2227684" cy="142108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10" name="Picture Placeholder 7"/>
          <p:cNvSpPr>
            <a:spLocks noGrp="1"/>
          </p:cNvSpPr>
          <p:nvPr>
            <p:ph type="pic" sz="quarter" idx="20"/>
          </p:nvPr>
        </p:nvSpPr>
        <p:spPr>
          <a:xfrm>
            <a:off x="4658305" y="1466655"/>
            <a:ext cx="2227684" cy="142108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FontTx/>
              <a:buNone/>
              <a:defRPr lang="en-US" sz="1050">
                <a:solidFill>
                  <a:schemeClr val="tx1">
                    <a:lumMod val="85000"/>
                    <a:lumOff val="15000"/>
                  </a:schemeClr>
                </a:solidFill>
              </a:defRPr>
            </a:lvl1pPr>
          </a:lstStyle>
          <a:p>
            <a:pPr marL="0" lvl="0" algn="ctr"/>
            <a:endParaRPr lang="en-US"/>
          </a:p>
        </p:txBody>
      </p:sp>
      <p:sp>
        <p:nvSpPr>
          <p:cNvPr id="2" name="矩形 1"/>
          <p:cNvSpPr/>
          <p:nvPr userDrawn="1"/>
        </p:nvSpPr>
        <p:spPr>
          <a:xfrm>
            <a:off x="2537924" y="1466655"/>
            <a:ext cx="1978090" cy="1421081"/>
          </a:xfrm>
          <a:prstGeom prst="rect">
            <a:avLst/>
          </a:prstGeom>
          <a:solidFill>
            <a:schemeClr val="accent2"/>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2537924" y="3071520"/>
            <a:ext cx="1978090" cy="1421081"/>
          </a:xfrm>
          <a:prstGeom prst="rect">
            <a:avLst/>
          </a:prstGeom>
          <a:solidFill>
            <a:schemeClr val="accent3"/>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7028278" y="1466655"/>
            <a:ext cx="1978090" cy="1421081"/>
          </a:xfrm>
          <a:prstGeom prst="rect">
            <a:avLst/>
          </a:prstGeom>
          <a:solidFill>
            <a:schemeClr val="accent2"/>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7028278" y="3071520"/>
            <a:ext cx="1978090" cy="1421081"/>
          </a:xfrm>
          <a:prstGeom prst="rect">
            <a:avLst/>
          </a:prstGeom>
          <a:solidFill>
            <a:schemeClr val="accent3"/>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E9D91E25-9CE8-4AFD-B4D8-4BFE903D8EB4}"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CBECEF1-1935-4692-9C86-5FD89D9EDF4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9D91E25-9CE8-4AFD-B4D8-4BFE903D8EB4}" type="datetimeFigureOut">
              <a:rPr lang="zh-CN" altLang="en-US" smtClean="0"/>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CBECEF1-1935-4692-9C86-5FD89D9EDF4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image" Target="../media/image68.png"/><Relationship Id="rId8" Type="http://schemas.openxmlformats.org/officeDocument/2006/relationships/image" Target="../media/image67.png"/><Relationship Id="rId7" Type="http://schemas.openxmlformats.org/officeDocument/2006/relationships/image" Target="../media/image66.png"/><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30" Type="http://schemas.openxmlformats.org/officeDocument/2006/relationships/notesSlide" Target="../notesSlides/notesSlide10.xml"/><Relationship Id="rId3" Type="http://schemas.openxmlformats.org/officeDocument/2006/relationships/image" Target="../media/image62.png"/><Relationship Id="rId29" Type="http://schemas.openxmlformats.org/officeDocument/2006/relationships/slideLayout" Target="../slideLayouts/slideLayout17.xml"/><Relationship Id="rId28" Type="http://schemas.openxmlformats.org/officeDocument/2006/relationships/tags" Target="../tags/tag81.xml"/><Relationship Id="rId27" Type="http://schemas.openxmlformats.org/officeDocument/2006/relationships/image" Target="../media/image86.png"/><Relationship Id="rId26" Type="http://schemas.openxmlformats.org/officeDocument/2006/relationships/image" Target="../media/image85.png"/><Relationship Id="rId25" Type="http://schemas.openxmlformats.org/officeDocument/2006/relationships/image" Target="../media/image84.png"/><Relationship Id="rId24" Type="http://schemas.openxmlformats.org/officeDocument/2006/relationships/image" Target="../media/image83.png"/><Relationship Id="rId23" Type="http://schemas.openxmlformats.org/officeDocument/2006/relationships/image" Target="../media/image82.png"/><Relationship Id="rId22" Type="http://schemas.openxmlformats.org/officeDocument/2006/relationships/image" Target="../media/image81.png"/><Relationship Id="rId21" Type="http://schemas.openxmlformats.org/officeDocument/2006/relationships/image" Target="../media/image80.png"/><Relationship Id="rId20" Type="http://schemas.openxmlformats.org/officeDocument/2006/relationships/image" Target="../media/image79.png"/><Relationship Id="rId2" Type="http://schemas.openxmlformats.org/officeDocument/2006/relationships/image" Target="../media/image61.png"/><Relationship Id="rId19" Type="http://schemas.openxmlformats.org/officeDocument/2006/relationships/image" Target="../media/image78.png"/><Relationship Id="rId18" Type="http://schemas.openxmlformats.org/officeDocument/2006/relationships/image" Target="../media/image77.png"/><Relationship Id="rId17" Type="http://schemas.openxmlformats.org/officeDocument/2006/relationships/image" Target="../media/image76.png"/><Relationship Id="rId16" Type="http://schemas.openxmlformats.org/officeDocument/2006/relationships/image" Target="../media/image75.png"/><Relationship Id="rId15" Type="http://schemas.openxmlformats.org/officeDocument/2006/relationships/image" Target="../media/image74.png"/><Relationship Id="rId14" Type="http://schemas.openxmlformats.org/officeDocument/2006/relationships/image" Target="../media/image73.png"/><Relationship Id="rId13" Type="http://schemas.openxmlformats.org/officeDocument/2006/relationships/image" Target="../media/image72.png"/><Relationship Id="rId12" Type="http://schemas.openxmlformats.org/officeDocument/2006/relationships/image" Target="../media/image71.png"/><Relationship Id="rId11" Type="http://schemas.openxmlformats.org/officeDocument/2006/relationships/image" Target="../media/image70.png"/><Relationship Id="rId10" Type="http://schemas.openxmlformats.org/officeDocument/2006/relationships/image" Target="../media/image69.png"/><Relationship Id="rId1" Type="http://schemas.openxmlformats.org/officeDocument/2006/relationships/image" Target="../media/image6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xml"/><Relationship Id="rId7" Type="http://schemas.openxmlformats.org/officeDocument/2006/relationships/image" Target="../media/image93.jpeg"/><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image" Target="../media/image87.jpe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image" Target="../media/image94.jpe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1.xml"/><Relationship Id="rId7" Type="http://schemas.openxmlformats.org/officeDocument/2006/relationships/image" Target="../media/image106.jpeg"/><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image" Target="../media/image100.jpe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14.jpeg"/><Relationship Id="rId7" Type="http://schemas.openxmlformats.org/officeDocument/2006/relationships/image" Target="../media/image113.jpeg"/><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 Id="rId3" Type="http://schemas.openxmlformats.org/officeDocument/2006/relationships/image" Target="../media/image109.jpeg"/><Relationship Id="rId2" Type="http://schemas.openxmlformats.org/officeDocument/2006/relationships/image" Target="../media/image108.jpeg"/><Relationship Id="rId10" Type="http://schemas.openxmlformats.org/officeDocument/2006/relationships/notesSlide" Target="../notesSlides/notesSlide14.xml"/><Relationship Id="rId1" Type="http://schemas.openxmlformats.org/officeDocument/2006/relationships/image" Target="../media/image107.jpeg"/></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1.xml"/><Relationship Id="rId7" Type="http://schemas.openxmlformats.org/officeDocument/2006/relationships/image" Target="../media/image121.jpeg"/><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image" Target="../media/image115.jpeg"/></Relationships>
</file>

<file path=ppt/slides/_rels/slide17.xml.rels><?xml version="1.0" encoding="UTF-8" standalone="yes"?>
<Relationships xmlns="http://schemas.openxmlformats.org/package/2006/relationships"><Relationship Id="rId9" Type="http://schemas.openxmlformats.org/officeDocument/2006/relationships/image" Target="../media/image130.jpeg"/><Relationship Id="rId8" Type="http://schemas.openxmlformats.org/officeDocument/2006/relationships/image" Target="../media/image129.jpeg"/><Relationship Id="rId7" Type="http://schemas.openxmlformats.org/officeDocument/2006/relationships/image" Target="../media/image128.jpeg"/><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 Id="rId3" Type="http://schemas.openxmlformats.org/officeDocument/2006/relationships/image" Target="../media/image124.jpeg"/><Relationship Id="rId2" Type="http://schemas.openxmlformats.org/officeDocument/2006/relationships/image" Target="../media/image123.jpeg"/><Relationship Id="rId12" Type="http://schemas.openxmlformats.org/officeDocument/2006/relationships/notesSlide" Target="../notesSlides/notesSlide16.xml"/><Relationship Id="rId11" Type="http://schemas.openxmlformats.org/officeDocument/2006/relationships/slideLayout" Target="../slideLayouts/slideLayout1.xml"/><Relationship Id="rId10" Type="http://schemas.openxmlformats.org/officeDocument/2006/relationships/image" Target="../media/image131.jpeg"/><Relationship Id="rId1" Type="http://schemas.openxmlformats.org/officeDocument/2006/relationships/image" Target="../media/image122.jpeg"/></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39.jpeg"/><Relationship Id="rId7" Type="http://schemas.openxmlformats.org/officeDocument/2006/relationships/image" Target="../media/image138.jpeg"/><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jpeg"/><Relationship Id="rId3" Type="http://schemas.openxmlformats.org/officeDocument/2006/relationships/image" Target="../media/image134.png"/><Relationship Id="rId2" Type="http://schemas.openxmlformats.org/officeDocument/2006/relationships/image" Target="../media/image133.png"/><Relationship Id="rId10" Type="http://schemas.openxmlformats.org/officeDocument/2006/relationships/notesSlide" Target="../notesSlides/notesSlide17.xml"/><Relationship Id="rId1" Type="http://schemas.openxmlformats.org/officeDocument/2006/relationships/image" Target="../media/image132.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8.xml"/><Relationship Id="rId7" Type="http://schemas.openxmlformats.org/officeDocument/2006/relationships/slideLayout" Target="../slideLayouts/slideLayout1.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143.png"/><Relationship Id="rId3" Type="http://schemas.openxmlformats.org/officeDocument/2006/relationships/image" Target="../media/image142.jpeg"/><Relationship Id="rId2" Type="http://schemas.openxmlformats.org/officeDocument/2006/relationships/image" Target="../media/image141.png"/><Relationship Id="rId1" Type="http://schemas.openxmlformats.org/officeDocument/2006/relationships/image" Target="../media/image140.jpeg"/></Relationships>
</file>

<file path=ppt/slides/_rels/slide2.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2" Type="http://schemas.openxmlformats.org/officeDocument/2006/relationships/notesSlide" Target="../notesSlides/notesSlide2.xml"/><Relationship Id="rId11" Type="http://schemas.openxmlformats.org/officeDocument/2006/relationships/slideLayout" Target="../slideLayouts/slideLayout1.xml"/><Relationship Id="rId10" Type="http://schemas.openxmlformats.org/officeDocument/2006/relationships/tags" Target="../tags/tag64.xml"/><Relationship Id="rId1" Type="http://schemas.openxmlformats.org/officeDocument/2006/relationships/tags" Target="../tags/tag55.xml"/></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53.jpeg"/><Relationship Id="rId7" Type="http://schemas.openxmlformats.org/officeDocument/2006/relationships/image" Target="../media/image152.jpeg"/><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jpeg"/><Relationship Id="rId3" Type="http://schemas.openxmlformats.org/officeDocument/2006/relationships/image" Target="../media/image148.jpeg"/><Relationship Id="rId2" Type="http://schemas.openxmlformats.org/officeDocument/2006/relationships/image" Target="../media/image147.jpeg"/><Relationship Id="rId10" Type="http://schemas.openxmlformats.org/officeDocument/2006/relationships/notesSlide" Target="../notesSlides/notesSlide19.xml"/><Relationship Id="rId1" Type="http://schemas.openxmlformats.org/officeDocument/2006/relationships/image" Target="../media/image146.jpe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2.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image" Target="../media/image15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2.xml"/><Relationship Id="rId7" Type="http://schemas.openxmlformats.org/officeDocument/2006/relationships/slideLayout" Target="../slideLayouts/slideLayout2.xml"/><Relationship Id="rId6" Type="http://schemas.openxmlformats.org/officeDocument/2006/relationships/image" Target="../media/image165.jpeg"/><Relationship Id="rId5" Type="http://schemas.openxmlformats.org/officeDocument/2006/relationships/image" Target="../media/image164.jpeg"/><Relationship Id="rId4" Type="http://schemas.openxmlformats.org/officeDocument/2006/relationships/image" Target="../media/image163.jpeg"/><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image" Target="../media/image160.jpeg"/></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2.xml"/><Relationship Id="rId5" Type="http://schemas.openxmlformats.org/officeDocument/2006/relationships/image" Target="../media/image170.jpeg"/><Relationship Id="rId4" Type="http://schemas.openxmlformats.org/officeDocument/2006/relationships/image" Target="../media/image169.jpeg"/><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66.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171.pn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tags" Target="../tags/tag66.xml"/><Relationship Id="rId1" Type="http://schemas.openxmlformats.org/officeDocument/2006/relationships/tags" Target="../tags/tag6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5" Type="http://schemas.openxmlformats.org/officeDocument/2006/relationships/notesSlide" Target="../notesSlides/notesSlide5.xml"/><Relationship Id="rId14" Type="http://schemas.openxmlformats.org/officeDocument/2006/relationships/slideLayout" Target="../slideLayouts/slideLayout2.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tags" Target="../tags/tag67.xml"/></Relationships>
</file>

<file path=ppt/slides/_rels/slide6.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image" Target="../media/image11.jpeg"/><Relationship Id="rId7" Type="http://schemas.openxmlformats.org/officeDocument/2006/relationships/image" Target="../media/image10.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4" Type="http://schemas.openxmlformats.org/officeDocument/2006/relationships/notesSlide" Target="../notesSlides/notesSlide6.xml"/><Relationship Id="rId13" Type="http://schemas.openxmlformats.org/officeDocument/2006/relationships/slideLayout" Target="../slideLayouts/slideLayout9.xml"/><Relationship Id="rId12" Type="http://schemas.openxmlformats.org/officeDocument/2006/relationships/image" Target="../media/image15.jpeg"/><Relationship Id="rId11" Type="http://schemas.openxmlformats.org/officeDocument/2006/relationships/image" Target="../media/image14.jpeg"/><Relationship Id="rId10" Type="http://schemas.openxmlformats.org/officeDocument/2006/relationships/image" Target="../media/image13.jpeg"/><Relationship Id="rId1" Type="http://schemas.openxmlformats.org/officeDocument/2006/relationships/tags" Target="../tags/tag8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9" Type="http://schemas.openxmlformats.org/officeDocument/2006/relationships/image" Target="../media/image24.png"/><Relationship Id="rId8" Type="http://schemas.openxmlformats.org/officeDocument/2006/relationships/image" Target="../media/image23.png"/><Relationship Id="rId7" Type="http://schemas.openxmlformats.org/officeDocument/2006/relationships/image" Target="../media/image22.png"/><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4" Type="http://schemas.openxmlformats.org/officeDocument/2006/relationships/notesSlide" Target="../notesSlides/notesSlide8.xml"/><Relationship Id="rId23" Type="http://schemas.openxmlformats.org/officeDocument/2006/relationships/slideLayout" Target="../slideLayouts/slideLayout17.xml"/><Relationship Id="rId22" Type="http://schemas.openxmlformats.org/officeDocument/2006/relationships/image" Target="../media/image37.png"/><Relationship Id="rId21" Type="http://schemas.openxmlformats.org/officeDocument/2006/relationships/image" Target="../media/image36.jpeg"/><Relationship Id="rId20" Type="http://schemas.openxmlformats.org/officeDocument/2006/relationships/image" Target="../media/image35.png"/><Relationship Id="rId2" Type="http://schemas.openxmlformats.org/officeDocument/2006/relationships/image" Target="../media/image17.png"/><Relationship Id="rId19" Type="http://schemas.openxmlformats.org/officeDocument/2006/relationships/image" Target="../media/image34.png"/><Relationship Id="rId18" Type="http://schemas.openxmlformats.org/officeDocument/2006/relationships/image" Target="../media/image33.png"/><Relationship Id="rId17" Type="http://schemas.openxmlformats.org/officeDocument/2006/relationships/image" Target="../media/image32.jpeg"/><Relationship Id="rId16" Type="http://schemas.openxmlformats.org/officeDocument/2006/relationships/image" Target="../media/image31.png"/><Relationship Id="rId15" Type="http://schemas.openxmlformats.org/officeDocument/2006/relationships/image" Target="../media/image30.png"/><Relationship Id="rId14" Type="http://schemas.openxmlformats.org/officeDocument/2006/relationships/image" Target="../media/image29.png"/><Relationship Id="rId13" Type="http://schemas.openxmlformats.org/officeDocument/2006/relationships/image" Target="../media/image28.png"/><Relationship Id="rId12" Type="http://schemas.openxmlformats.org/officeDocument/2006/relationships/image" Target="../media/image27.png"/><Relationship Id="rId11" Type="http://schemas.openxmlformats.org/officeDocument/2006/relationships/image" Target="../media/image26.png"/><Relationship Id="rId10" Type="http://schemas.openxmlformats.org/officeDocument/2006/relationships/image" Target="../media/image25.png"/><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image" Target="../media/image45.png"/><Relationship Id="rId7" Type="http://schemas.openxmlformats.org/officeDocument/2006/relationships/image" Target="../media/image44.pn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4" Type="http://schemas.openxmlformats.org/officeDocument/2006/relationships/notesSlide" Target="../notesSlides/notesSlide9.xml"/><Relationship Id="rId23" Type="http://schemas.openxmlformats.org/officeDocument/2006/relationships/slideLayout" Target="../slideLayouts/slideLayout17.xml"/><Relationship Id="rId22" Type="http://schemas.openxmlformats.org/officeDocument/2006/relationships/image" Target="../media/image59.png"/><Relationship Id="rId21" Type="http://schemas.openxmlformats.org/officeDocument/2006/relationships/image" Target="../media/image58.png"/><Relationship Id="rId20" Type="http://schemas.openxmlformats.org/officeDocument/2006/relationships/image" Target="../media/image57.png"/><Relationship Id="rId2" Type="http://schemas.openxmlformats.org/officeDocument/2006/relationships/image" Target="../media/image39.png"/><Relationship Id="rId19" Type="http://schemas.openxmlformats.org/officeDocument/2006/relationships/image" Target="../media/image56.png"/><Relationship Id="rId18" Type="http://schemas.openxmlformats.org/officeDocument/2006/relationships/image" Target="../media/image55.png"/><Relationship Id="rId17" Type="http://schemas.openxmlformats.org/officeDocument/2006/relationships/image" Target="../media/image54.png"/><Relationship Id="rId16" Type="http://schemas.openxmlformats.org/officeDocument/2006/relationships/image" Target="../media/image53.png"/><Relationship Id="rId15" Type="http://schemas.openxmlformats.org/officeDocument/2006/relationships/image" Target="../media/image52.jpeg"/><Relationship Id="rId14" Type="http://schemas.openxmlformats.org/officeDocument/2006/relationships/image" Target="../media/image51.png"/><Relationship Id="rId13" Type="http://schemas.openxmlformats.org/officeDocument/2006/relationships/image" Target="../media/image50.png"/><Relationship Id="rId12" Type="http://schemas.openxmlformats.org/officeDocument/2006/relationships/image" Target="../media/image49.png"/><Relationship Id="rId11" Type="http://schemas.openxmlformats.org/officeDocument/2006/relationships/image" Target="../media/image48.png"/><Relationship Id="rId10" Type="http://schemas.openxmlformats.org/officeDocument/2006/relationships/image" Target="../media/image47.png"/><Relationship Id="rId1"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万达一体盆"/>
          <p:cNvPicPr>
            <a:picLocks noChangeAspect="1"/>
          </p:cNvPicPr>
          <p:nvPr/>
        </p:nvPicPr>
        <p:blipFill>
          <a:blip r:embed="rId1"/>
          <a:stretch>
            <a:fillRect/>
          </a:stretch>
        </p:blipFill>
        <p:spPr>
          <a:xfrm>
            <a:off x="0" y="181610"/>
            <a:ext cx="9143365" cy="4715510"/>
          </a:xfrm>
          <a:prstGeom prst="rect">
            <a:avLst/>
          </a:prstGeom>
        </p:spPr>
      </p:pic>
      <p:sp>
        <p:nvSpPr>
          <p:cNvPr id="7" name="矩形 6"/>
          <p:cNvSpPr/>
          <p:nvPr/>
        </p:nvSpPr>
        <p:spPr>
          <a:xfrm rot="5400000">
            <a:off x="4969510" y="-1727835"/>
            <a:ext cx="1490980" cy="6856095"/>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2103755" y="1249680"/>
            <a:ext cx="7222490" cy="460375"/>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r>
              <a:rPr lang="en-US" altLang="zh-CN" sz="2400" b="1" dirty="0">
                <a:solidFill>
                  <a:schemeClr val="bg1"/>
                </a:solidFill>
                <a:latin typeface="+mj-ea"/>
                <a:ea typeface="+mj-ea"/>
                <a:sym typeface="Calibri" panose="020F0502020204030204" pitchFamily="34" charset="0"/>
              </a:rPr>
              <a:t>Hongdao Sanitary Ware Company Profile</a:t>
            </a:r>
            <a:endParaRPr lang="en-US" altLang="zh-CN" sz="2400" b="1" dirty="0">
              <a:solidFill>
                <a:schemeClr val="bg1"/>
              </a:solidFill>
              <a:latin typeface="+mj-ea"/>
              <a:ea typeface="+mj-ea"/>
              <a:sym typeface="Calibri" panose="020F0502020204030204" pitchFamily="34" charset="0"/>
            </a:endParaRPr>
          </a:p>
        </p:txBody>
      </p:sp>
      <p:sp>
        <p:nvSpPr>
          <p:cNvPr id="4" name="文本框 3"/>
          <p:cNvSpPr txBox="1"/>
          <p:nvPr/>
        </p:nvSpPr>
        <p:spPr>
          <a:xfrm>
            <a:off x="3513455" y="1833245"/>
            <a:ext cx="6692900" cy="245110"/>
          </a:xfrm>
          <a:prstGeom prst="rect">
            <a:avLst/>
          </a:prstGeom>
          <a:noFill/>
        </p:spPr>
        <p:txBody>
          <a:bodyPr wrap="square" rtlCol="0">
            <a:spAutoFit/>
          </a:bodyPr>
          <a:p>
            <a:r>
              <a:rPr lang="en-US" altLang="zh-CN" sz="1000">
                <a:solidFill>
                  <a:schemeClr val="tx2">
                    <a:lumMod val="20000"/>
                    <a:lumOff val="80000"/>
                  </a:schemeClr>
                </a:solidFill>
              </a:rPr>
              <a:t>Delivering excellence in solid surface sanitary ware for an enduring bathroom experience.</a:t>
            </a:r>
            <a:endParaRPr lang="en-US" altLang="zh-CN" sz="1000">
              <a:solidFill>
                <a:schemeClr val="tx2">
                  <a:lumMod val="20000"/>
                  <a:lumOff val="80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 name="矩形 27"/>
          <p:cNvSpPr/>
          <p:nvPr/>
        </p:nvSpPr>
        <p:spPr>
          <a:xfrm>
            <a:off x="635" y="6985"/>
            <a:ext cx="9143365" cy="51435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424815" y="278130"/>
            <a:ext cx="4003040" cy="4709795"/>
            <a:chOff x="3244" y="3225"/>
            <a:chExt cx="6007" cy="7066"/>
          </a:xfrm>
        </p:grpSpPr>
        <p:pic>
          <p:nvPicPr>
            <p:cNvPr id="12" name="picture 282"/>
            <p:cNvPicPr>
              <a:picLocks noChangeAspect="1"/>
            </p:cNvPicPr>
            <p:nvPr/>
          </p:nvPicPr>
          <p:blipFill>
            <a:blip r:embed="rId1"/>
            <a:stretch>
              <a:fillRect/>
            </a:stretch>
          </p:blipFill>
          <p:spPr>
            <a:xfrm rot="21600000">
              <a:off x="7307" y="9419"/>
              <a:ext cx="1945" cy="872"/>
            </a:xfrm>
            <a:prstGeom prst="rect">
              <a:avLst/>
            </a:prstGeom>
          </p:spPr>
        </p:pic>
        <p:pic>
          <p:nvPicPr>
            <p:cNvPr id="13" name="picture 292"/>
            <p:cNvPicPr>
              <a:picLocks noChangeAspect="1"/>
            </p:cNvPicPr>
            <p:nvPr/>
          </p:nvPicPr>
          <p:blipFill>
            <a:blip r:embed="rId2"/>
            <a:stretch>
              <a:fillRect/>
            </a:stretch>
          </p:blipFill>
          <p:spPr>
            <a:xfrm rot="21600000">
              <a:off x="7354" y="7956"/>
              <a:ext cx="1862" cy="846"/>
            </a:xfrm>
            <a:prstGeom prst="rect">
              <a:avLst/>
            </a:prstGeom>
          </p:spPr>
        </p:pic>
        <p:pic>
          <p:nvPicPr>
            <p:cNvPr id="14" name="picture 308"/>
            <p:cNvPicPr>
              <a:picLocks noChangeAspect="1"/>
            </p:cNvPicPr>
            <p:nvPr/>
          </p:nvPicPr>
          <p:blipFill>
            <a:blip r:embed="rId3"/>
            <a:stretch>
              <a:fillRect/>
            </a:stretch>
          </p:blipFill>
          <p:spPr>
            <a:xfrm rot="21600000">
              <a:off x="5260" y="7939"/>
              <a:ext cx="1753" cy="758"/>
            </a:xfrm>
            <a:prstGeom prst="rect">
              <a:avLst/>
            </a:prstGeom>
          </p:spPr>
        </p:pic>
        <p:pic>
          <p:nvPicPr>
            <p:cNvPr id="15" name="picture 312"/>
            <p:cNvPicPr>
              <a:picLocks noChangeAspect="1"/>
            </p:cNvPicPr>
            <p:nvPr/>
          </p:nvPicPr>
          <p:blipFill>
            <a:blip r:embed="rId4"/>
            <a:stretch>
              <a:fillRect/>
            </a:stretch>
          </p:blipFill>
          <p:spPr>
            <a:xfrm rot="21600000">
              <a:off x="5385" y="9316"/>
              <a:ext cx="1506" cy="808"/>
            </a:xfrm>
            <a:prstGeom prst="rect">
              <a:avLst/>
            </a:prstGeom>
          </p:spPr>
        </p:pic>
        <p:pic>
          <p:nvPicPr>
            <p:cNvPr id="16" name="picture 320"/>
            <p:cNvPicPr>
              <a:picLocks noChangeAspect="1"/>
            </p:cNvPicPr>
            <p:nvPr/>
          </p:nvPicPr>
          <p:blipFill>
            <a:blip r:embed="rId5"/>
            <a:stretch>
              <a:fillRect/>
            </a:stretch>
          </p:blipFill>
          <p:spPr>
            <a:xfrm rot="21600000">
              <a:off x="3288" y="9333"/>
              <a:ext cx="1370" cy="727"/>
            </a:xfrm>
            <a:prstGeom prst="rect">
              <a:avLst/>
            </a:prstGeom>
          </p:spPr>
        </p:pic>
        <p:pic>
          <p:nvPicPr>
            <p:cNvPr id="17" name="picture 322"/>
            <p:cNvPicPr>
              <a:picLocks noChangeAspect="1"/>
            </p:cNvPicPr>
            <p:nvPr/>
          </p:nvPicPr>
          <p:blipFill>
            <a:blip r:embed="rId6"/>
            <a:stretch>
              <a:fillRect/>
            </a:stretch>
          </p:blipFill>
          <p:spPr>
            <a:xfrm rot="21600000">
              <a:off x="3244" y="6445"/>
              <a:ext cx="1369" cy="698"/>
            </a:xfrm>
            <a:prstGeom prst="rect">
              <a:avLst/>
            </a:prstGeom>
          </p:spPr>
        </p:pic>
        <p:pic>
          <p:nvPicPr>
            <p:cNvPr id="18" name="picture 326"/>
            <p:cNvPicPr>
              <a:picLocks noChangeAspect="1"/>
            </p:cNvPicPr>
            <p:nvPr/>
          </p:nvPicPr>
          <p:blipFill>
            <a:blip r:embed="rId7"/>
            <a:stretch>
              <a:fillRect/>
            </a:stretch>
          </p:blipFill>
          <p:spPr>
            <a:xfrm rot="21600000">
              <a:off x="3307" y="7848"/>
              <a:ext cx="1204" cy="655"/>
            </a:xfrm>
            <a:prstGeom prst="rect">
              <a:avLst/>
            </a:prstGeom>
          </p:spPr>
        </p:pic>
        <p:pic>
          <p:nvPicPr>
            <p:cNvPr id="19" name="picture 278"/>
            <p:cNvPicPr>
              <a:picLocks noChangeAspect="1"/>
            </p:cNvPicPr>
            <p:nvPr/>
          </p:nvPicPr>
          <p:blipFill>
            <a:blip r:embed="rId8"/>
            <a:stretch>
              <a:fillRect/>
            </a:stretch>
          </p:blipFill>
          <p:spPr>
            <a:xfrm rot="21600000">
              <a:off x="7220" y="4833"/>
              <a:ext cx="1971" cy="899"/>
            </a:xfrm>
            <a:prstGeom prst="rect">
              <a:avLst/>
            </a:prstGeom>
          </p:spPr>
        </p:pic>
        <p:pic>
          <p:nvPicPr>
            <p:cNvPr id="20" name="picture 286"/>
            <p:cNvPicPr>
              <a:picLocks noChangeAspect="1"/>
            </p:cNvPicPr>
            <p:nvPr/>
          </p:nvPicPr>
          <p:blipFill>
            <a:blip r:embed="rId9"/>
            <a:stretch>
              <a:fillRect/>
            </a:stretch>
          </p:blipFill>
          <p:spPr>
            <a:xfrm rot="21600000">
              <a:off x="7321" y="3257"/>
              <a:ext cx="1803" cy="934"/>
            </a:xfrm>
            <a:prstGeom prst="rect">
              <a:avLst/>
            </a:prstGeom>
          </p:spPr>
        </p:pic>
        <p:pic>
          <p:nvPicPr>
            <p:cNvPr id="21" name="picture 290"/>
            <p:cNvPicPr>
              <a:picLocks noChangeAspect="1"/>
            </p:cNvPicPr>
            <p:nvPr/>
          </p:nvPicPr>
          <p:blipFill>
            <a:blip r:embed="rId10"/>
            <a:stretch>
              <a:fillRect/>
            </a:stretch>
          </p:blipFill>
          <p:spPr>
            <a:xfrm rot="21600000">
              <a:off x="7302" y="6396"/>
              <a:ext cx="1842" cy="872"/>
            </a:xfrm>
            <a:prstGeom prst="rect">
              <a:avLst/>
            </a:prstGeom>
          </p:spPr>
        </p:pic>
        <p:pic>
          <p:nvPicPr>
            <p:cNvPr id="22" name="picture 306"/>
            <p:cNvPicPr>
              <a:picLocks noChangeAspect="1"/>
            </p:cNvPicPr>
            <p:nvPr/>
          </p:nvPicPr>
          <p:blipFill>
            <a:blip r:embed="rId11"/>
            <a:stretch>
              <a:fillRect/>
            </a:stretch>
          </p:blipFill>
          <p:spPr>
            <a:xfrm rot="21600000">
              <a:off x="5313" y="4804"/>
              <a:ext cx="1569" cy="855"/>
            </a:xfrm>
            <a:prstGeom prst="rect">
              <a:avLst/>
            </a:prstGeom>
          </p:spPr>
        </p:pic>
        <p:pic>
          <p:nvPicPr>
            <p:cNvPr id="23" name="picture 310"/>
            <p:cNvPicPr>
              <a:picLocks noChangeAspect="1"/>
            </p:cNvPicPr>
            <p:nvPr/>
          </p:nvPicPr>
          <p:blipFill>
            <a:blip r:embed="rId12"/>
            <a:stretch>
              <a:fillRect/>
            </a:stretch>
          </p:blipFill>
          <p:spPr>
            <a:xfrm rot="21600000">
              <a:off x="5370" y="3243"/>
              <a:ext cx="1489" cy="876"/>
            </a:xfrm>
            <a:prstGeom prst="rect">
              <a:avLst/>
            </a:prstGeom>
          </p:spPr>
        </p:pic>
        <p:pic>
          <p:nvPicPr>
            <p:cNvPr id="24" name="picture 314"/>
            <p:cNvPicPr>
              <a:picLocks noChangeAspect="1"/>
            </p:cNvPicPr>
            <p:nvPr/>
          </p:nvPicPr>
          <p:blipFill>
            <a:blip r:embed="rId13"/>
            <a:stretch>
              <a:fillRect/>
            </a:stretch>
          </p:blipFill>
          <p:spPr>
            <a:xfrm rot="21600000">
              <a:off x="5301" y="6400"/>
              <a:ext cx="1495" cy="763"/>
            </a:xfrm>
            <a:prstGeom prst="rect">
              <a:avLst/>
            </a:prstGeom>
          </p:spPr>
        </p:pic>
        <p:pic>
          <p:nvPicPr>
            <p:cNvPr id="25" name="picture 318"/>
            <p:cNvPicPr>
              <a:picLocks noChangeAspect="1"/>
            </p:cNvPicPr>
            <p:nvPr/>
          </p:nvPicPr>
          <p:blipFill>
            <a:blip r:embed="rId14"/>
            <a:stretch>
              <a:fillRect/>
            </a:stretch>
          </p:blipFill>
          <p:spPr>
            <a:xfrm rot="21600000">
              <a:off x="3259" y="4820"/>
              <a:ext cx="1290" cy="816"/>
            </a:xfrm>
            <a:prstGeom prst="rect">
              <a:avLst/>
            </a:prstGeom>
          </p:spPr>
        </p:pic>
        <p:pic>
          <p:nvPicPr>
            <p:cNvPr id="26" name="picture 324"/>
            <p:cNvPicPr>
              <a:picLocks noChangeAspect="1"/>
            </p:cNvPicPr>
            <p:nvPr/>
          </p:nvPicPr>
          <p:blipFill>
            <a:blip r:embed="rId15"/>
            <a:stretch>
              <a:fillRect/>
            </a:stretch>
          </p:blipFill>
          <p:spPr>
            <a:xfrm rot="21600000">
              <a:off x="3312" y="3225"/>
              <a:ext cx="1197" cy="791"/>
            </a:xfrm>
            <a:prstGeom prst="rect">
              <a:avLst/>
            </a:prstGeom>
          </p:spPr>
        </p:pic>
      </p:grpSp>
      <p:grpSp>
        <p:nvGrpSpPr>
          <p:cNvPr id="27" name="组合 26"/>
          <p:cNvGrpSpPr/>
          <p:nvPr/>
        </p:nvGrpSpPr>
        <p:grpSpPr>
          <a:xfrm>
            <a:off x="4732655" y="315595"/>
            <a:ext cx="4105275" cy="4603115"/>
            <a:chOff x="7719" y="2455"/>
            <a:chExt cx="4530" cy="5079"/>
          </a:xfrm>
        </p:grpSpPr>
        <p:pic>
          <p:nvPicPr>
            <p:cNvPr id="262" name="picture 262"/>
            <p:cNvPicPr>
              <a:picLocks noChangeAspect="1"/>
            </p:cNvPicPr>
            <p:nvPr/>
          </p:nvPicPr>
          <p:blipFill>
            <a:blip r:embed="rId16"/>
            <a:stretch>
              <a:fillRect/>
            </a:stretch>
          </p:blipFill>
          <p:spPr>
            <a:xfrm rot="21600000">
              <a:off x="10894" y="3850"/>
              <a:ext cx="1300" cy="782"/>
            </a:xfrm>
            <a:prstGeom prst="rect">
              <a:avLst/>
            </a:prstGeom>
          </p:spPr>
        </p:pic>
        <p:pic>
          <p:nvPicPr>
            <p:cNvPr id="264" name="picture 264"/>
            <p:cNvPicPr>
              <a:picLocks noChangeAspect="1"/>
            </p:cNvPicPr>
            <p:nvPr/>
          </p:nvPicPr>
          <p:blipFill>
            <a:blip r:embed="rId17"/>
            <a:stretch>
              <a:fillRect/>
            </a:stretch>
          </p:blipFill>
          <p:spPr>
            <a:xfrm rot="21600000">
              <a:off x="10881" y="5224"/>
              <a:ext cx="1337" cy="802"/>
            </a:xfrm>
            <a:prstGeom prst="rect">
              <a:avLst/>
            </a:prstGeom>
          </p:spPr>
        </p:pic>
        <p:pic>
          <p:nvPicPr>
            <p:cNvPr id="276" name="picture 276"/>
            <p:cNvPicPr>
              <a:picLocks noChangeAspect="1"/>
            </p:cNvPicPr>
            <p:nvPr/>
          </p:nvPicPr>
          <p:blipFill>
            <a:blip r:embed="rId18"/>
            <a:stretch>
              <a:fillRect/>
            </a:stretch>
          </p:blipFill>
          <p:spPr>
            <a:xfrm rot="21600000">
              <a:off x="10891" y="6724"/>
              <a:ext cx="1359" cy="810"/>
            </a:xfrm>
            <a:prstGeom prst="rect">
              <a:avLst/>
            </a:prstGeom>
          </p:spPr>
        </p:pic>
        <p:pic>
          <p:nvPicPr>
            <p:cNvPr id="280" name="picture 280"/>
            <p:cNvPicPr>
              <a:picLocks noChangeAspect="1"/>
            </p:cNvPicPr>
            <p:nvPr/>
          </p:nvPicPr>
          <p:blipFill>
            <a:blip r:embed="rId19"/>
            <a:stretch>
              <a:fillRect/>
            </a:stretch>
          </p:blipFill>
          <p:spPr>
            <a:xfrm rot="21600000">
              <a:off x="9341" y="5235"/>
              <a:ext cx="1195" cy="805"/>
            </a:xfrm>
            <a:prstGeom prst="rect">
              <a:avLst/>
            </a:prstGeom>
          </p:spPr>
        </p:pic>
        <p:pic>
          <p:nvPicPr>
            <p:cNvPr id="284" name="picture 284"/>
            <p:cNvPicPr>
              <a:picLocks noChangeAspect="1"/>
            </p:cNvPicPr>
            <p:nvPr/>
          </p:nvPicPr>
          <p:blipFill>
            <a:blip r:embed="rId20"/>
            <a:stretch>
              <a:fillRect/>
            </a:stretch>
          </p:blipFill>
          <p:spPr>
            <a:xfrm rot="21600000">
              <a:off x="9331" y="6671"/>
              <a:ext cx="1263" cy="754"/>
            </a:xfrm>
            <a:prstGeom prst="rect">
              <a:avLst/>
            </a:prstGeom>
          </p:spPr>
        </p:pic>
        <p:pic>
          <p:nvPicPr>
            <p:cNvPr id="288" name="picture 288"/>
            <p:cNvPicPr>
              <a:picLocks noChangeAspect="1"/>
            </p:cNvPicPr>
            <p:nvPr/>
          </p:nvPicPr>
          <p:blipFill>
            <a:blip r:embed="rId21"/>
            <a:stretch>
              <a:fillRect/>
            </a:stretch>
          </p:blipFill>
          <p:spPr>
            <a:xfrm rot="21600000">
              <a:off x="10876" y="2455"/>
              <a:ext cx="1334" cy="693"/>
            </a:xfrm>
            <a:prstGeom prst="rect">
              <a:avLst/>
            </a:prstGeom>
          </p:spPr>
        </p:pic>
        <p:pic>
          <p:nvPicPr>
            <p:cNvPr id="294" name="picture 294"/>
            <p:cNvPicPr>
              <a:picLocks noChangeAspect="1"/>
            </p:cNvPicPr>
            <p:nvPr/>
          </p:nvPicPr>
          <p:blipFill>
            <a:blip r:embed="rId22"/>
            <a:stretch>
              <a:fillRect/>
            </a:stretch>
          </p:blipFill>
          <p:spPr>
            <a:xfrm rot="21600000">
              <a:off x="7747" y="3849"/>
              <a:ext cx="1219" cy="706"/>
            </a:xfrm>
            <a:prstGeom prst="rect">
              <a:avLst/>
            </a:prstGeom>
          </p:spPr>
        </p:pic>
        <p:pic>
          <p:nvPicPr>
            <p:cNvPr id="296" name="picture 296"/>
            <p:cNvPicPr>
              <a:picLocks noChangeAspect="1"/>
            </p:cNvPicPr>
            <p:nvPr/>
          </p:nvPicPr>
          <p:blipFill>
            <a:blip r:embed="rId23"/>
            <a:stretch>
              <a:fillRect/>
            </a:stretch>
          </p:blipFill>
          <p:spPr>
            <a:xfrm rot="21600000">
              <a:off x="7719" y="6733"/>
              <a:ext cx="1257" cy="684"/>
            </a:xfrm>
            <a:prstGeom prst="rect">
              <a:avLst/>
            </a:prstGeom>
          </p:spPr>
        </p:pic>
        <p:pic>
          <p:nvPicPr>
            <p:cNvPr id="298" name="picture 298"/>
            <p:cNvPicPr>
              <a:picLocks noChangeAspect="1"/>
            </p:cNvPicPr>
            <p:nvPr/>
          </p:nvPicPr>
          <p:blipFill>
            <a:blip r:embed="rId24"/>
            <a:stretch>
              <a:fillRect/>
            </a:stretch>
          </p:blipFill>
          <p:spPr>
            <a:xfrm rot="21600000">
              <a:off x="9330" y="2456"/>
              <a:ext cx="1267" cy="673"/>
            </a:xfrm>
            <a:prstGeom prst="rect">
              <a:avLst/>
            </a:prstGeom>
          </p:spPr>
        </p:pic>
        <p:pic>
          <p:nvPicPr>
            <p:cNvPr id="300" name="picture 300"/>
            <p:cNvPicPr>
              <a:picLocks noChangeAspect="1"/>
            </p:cNvPicPr>
            <p:nvPr/>
          </p:nvPicPr>
          <p:blipFill>
            <a:blip r:embed="rId25"/>
            <a:stretch>
              <a:fillRect/>
            </a:stretch>
          </p:blipFill>
          <p:spPr>
            <a:xfrm rot="21600000">
              <a:off x="7750" y="5268"/>
              <a:ext cx="1190" cy="713"/>
            </a:xfrm>
            <a:prstGeom prst="rect">
              <a:avLst/>
            </a:prstGeom>
          </p:spPr>
        </p:pic>
        <p:pic>
          <p:nvPicPr>
            <p:cNvPr id="302" name="picture 302"/>
            <p:cNvPicPr>
              <a:picLocks noChangeAspect="1"/>
            </p:cNvPicPr>
            <p:nvPr/>
          </p:nvPicPr>
          <p:blipFill>
            <a:blip r:embed="rId26"/>
            <a:stretch>
              <a:fillRect/>
            </a:stretch>
          </p:blipFill>
          <p:spPr>
            <a:xfrm rot="21600000">
              <a:off x="7726" y="2476"/>
              <a:ext cx="1189" cy="693"/>
            </a:xfrm>
            <a:prstGeom prst="rect">
              <a:avLst/>
            </a:prstGeom>
          </p:spPr>
        </p:pic>
        <p:pic>
          <p:nvPicPr>
            <p:cNvPr id="304" name="picture 304"/>
            <p:cNvPicPr>
              <a:picLocks noChangeAspect="1"/>
            </p:cNvPicPr>
            <p:nvPr/>
          </p:nvPicPr>
          <p:blipFill>
            <a:blip r:embed="rId27"/>
            <a:stretch>
              <a:fillRect/>
            </a:stretch>
          </p:blipFill>
          <p:spPr>
            <a:xfrm rot="21600000">
              <a:off x="9324" y="3866"/>
              <a:ext cx="1228" cy="670"/>
            </a:xfrm>
            <a:prstGeom prst="rect">
              <a:avLst/>
            </a:prstGeom>
          </p:spPr>
        </p:pic>
      </p:grpSp>
      <p:graphicFrame>
        <p:nvGraphicFramePr>
          <p:cNvPr id="29" name="table 268"/>
          <p:cNvGraphicFramePr>
            <a:graphicFrameLocks noGrp="1"/>
          </p:cNvGraphicFramePr>
          <p:nvPr>
            <p:custDataLst>
              <p:tags r:id="rId28"/>
            </p:custDataLst>
          </p:nvPr>
        </p:nvGraphicFramePr>
        <p:xfrm>
          <a:off x="325755" y="167640"/>
          <a:ext cx="4406900" cy="4975225"/>
        </p:xfrm>
        <a:graphic>
          <a:graphicData uri="http://schemas.openxmlformats.org/drawingml/2006/table">
            <a:tbl>
              <a:tblPr/>
              <a:tblGrid>
                <a:gridCol w="1456690"/>
                <a:gridCol w="1471930"/>
                <a:gridCol w="1478280"/>
              </a:tblGrid>
              <a:tr h="1034415">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HD-CK111</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r>
                        <a:rPr sz="600" b="1" kern="0" spc="40" dirty="0">
                          <a:solidFill>
                            <a:schemeClr val="bg1">
                              <a:alpha val="100000"/>
                            </a:schemeClr>
                          </a:solidFill>
                          <a:latin typeface="Arial" panose="020B0604020202020204"/>
                          <a:ea typeface="Arial" panose="020B0604020202020204"/>
                          <a:cs typeface="Arial" panose="020B0604020202020204"/>
                        </a:rPr>
                        <a:t>HD-CK111</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HD-CK111</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1054735">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r>
                        <a:rPr sz="600" b="1" kern="0" spc="40" dirty="0">
                          <a:solidFill>
                            <a:schemeClr val="bg1">
                              <a:alpha val="100000"/>
                            </a:schemeClr>
                          </a:solidFill>
                          <a:latin typeface="Arial" panose="020B0604020202020204"/>
                          <a:ea typeface="Arial" panose="020B0604020202020204"/>
                          <a:cs typeface="Arial" panose="020B0604020202020204"/>
                        </a:rPr>
                        <a:t>HD-CK110</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HD-CK115</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HD-CK115</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961390">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HD-CK103</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HD-CK112</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HD-CK112</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861060">
                <a:tc rowSpan="2">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5"/>
                        </a:spcBef>
                      </a:pPr>
                      <a:r>
                        <a:rPr sz="600" b="1" kern="0" spc="40" dirty="0">
                          <a:solidFill>
                            <a:schemeClr val="bg1">
                              <a:alpha val="100000"/>
                            </a:schemeClr>
                          </a:solidFill>
                          <a:latin typeface="Arial" panose="020B0604020202020204"/>
                          <a:ea typeface="Arial" panose="020B0604020202020204"/>
                          <a:cs typeface="Arial" panose="020B0604020202020204"/>
                        </a:rPr>
                        <a:t>HD-CK109</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rowSpan="2">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r>
                        <a:rPr sz="600" b="1" kern="0" spc="40" dirty="0">
                          <a:solidFill>
                            <a:schemeClr val="bg1">
                              <a:alpha val="100000"/>
                            </a:schemeClr>
                          </a:solidFill>
                          <a:latin typeface="Arial" panose="020B0604020202020204"/>
                          <a:ea typeface="Arial" panose="020B0604020202020204"/>
                          <a:cs typeface="Arial" panose="020B0604020202020204"/>
                        </a:rPr>
                        <a:t>HD-CK109</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r>
                        <a:rPr sz="600" b="1" kern="0" spc="40" dirty="0">
                          <a:solidFill>
                            <a:schemeClr val="bg1">
                              <a:alpha val="100000"/>
                            </a:schemeClr>
                          </a:solidFill>
                          <a:latin typeface="Arial" panose="020B0604020202020204"/>
                          <a:ea typeface="Arial" panose="020B0604020202020204"/>
                          <a:cs typeface="Arial" panose="020B0604020202020204"/>
                        </a:rPr>
                        <a:t>HD-CK109</a:t>
                      </a: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0">
                <a:tc vMerge="1">
                  <a:tcPr marL="0" marR="0" marT="0" marB="0" vert="horz">
                    <a:lnL>
                      <a:noFill/>
                    </a:lnL>
                    <a:lnR>
                      <a:noFill/>
                    </a:lnR>
                    <a:lnT w="6350" cap="flat" cmpd="sng" algn="ctr">
                      <a:solidFill>
                        <a:srgbClr val="676969"/>
                      </a:solidFill>
                      <a:prstDash val="solid"/>
                      <a:round/>
                      <a:headEnd type="none" w="med" len="med"/>
                      <a:tailEnd type="none" w="med" len="med"/>
                    </a:lnT>
                    <a:lnB>
                      <a:noFill/>
                    </a:lnB>
                  </a:tcPr>
                </a:tc>
                <a:tc vMerge="1">
                  <a:tcPr marL="0" marR="0" marT="0" marB="0" vert="horz">
                    <a:lnL>
                      <a:noFill/>
                    </a:lnL>
                    <a:lnR>
                      <a:noFill/>
                    </a:lnR>
                    <a:lnT w="6350" cap="flat" cmpd="sng" algn="ctr">
                      <a:solidFill>
                        <a:srgbClr val="676969"/>
                      </a:solidFill>
                      <a:prstDash val="solid"/>
                      <a:round/>
                      <a:headEnd type="none" w="med" len="med"/>
                      <a:tailEnd type="none" w="med" len="med"/>
                    </a:lnT>
                    <a:lnB>
                      <a:noFill/>
                    </a:lnB>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967105">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r>
                        <a:rPr sz="600" b="1" kern="0" spc="40" dirty="0">
                          <a:solidFill>
                            <a:schemeClr val="bg1">
                              <a:alpha val="100000"/>
                            </a:schemeClr>
                          </a:solidFill>
                          <a:latin typeface="Arial" panose="020B0604020202020204"/>
                          <a:ea typeface="Arial" panose="020B0604020202020204"/>
                          <a:cs typeface="Arial" panose="020B0604020202020204"/>
                        </a:rPr>
                        <a:t>HD-CK113</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spcBef>
                          <a:spcPts val="0"/>
                        </a:spcBef>
                      </a:pPr>
                      <a:r>
                        <a:rPr sz="600" b="1" kern="0" spc="40" dirty="0">
                          <a:solidFill>
                            <a:schemeClr val="bg1">
                              <a:alpha val="100000"/>
                            </a:schemeClr>
                          </a:solidFill>
                          <a:latin typeface="Arial" panose="020B0604020202020204"/>
                          <a:ea typeface="Arial" panose="020B0604020202020204"/>
                          <a:cs typeface="Arial" panose="020B0604020202020204"/>
                        </a:rPr>
                        <a:t>HD-CK114</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r>
                        <a:rPr sz="600" b="1" kern="0" spc="40" dirty="0">
                          <a:solidFill>
                            <a:schemeClr val="bg1">
                              <a:alpha val="100000"/>
                            </a:schemeClr>
                          </a:solidFill>
                          <a:latin typeface="Arial" panose="020B0604020202020204"/>
                          <a:ea typeface="Arial" panose="020B0604020202020204"/>
                          <a:cs typeface="Arial" panose="020B0604020202020204"/>
                        </a:rPr>
                        <a:t>HD-CK114</a:t>
                      </a:r>
                      <a:endParaRPr sz="600" b="1" kern="0" spc="40" dirty="0">
                        <a:solidFill>
                          <a:schemeClr val="bg1">
                            <a:alpha val="100000"/>
                          </a:schemeClr>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kern="0" spc="40" dirty="0">
                        <a:solidFill>
                          <a:schemeClr val="bg1">
                            <a:alpha val="100000"/>
                          </a:schemeClr>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bl>
          </a:graphicData>
        </a:graphic>
      </p:graphicFrame>
      <p:graphicFrame>
        <p:nvGraphicFramePr>
          <p:cNvPr id="266" name="table 266"/>
          <p:cNvGraphicFramePr>
            <a:graphicFrameLocks noGrp="1"/>
          </p:cNvGraphicFramePr>
          <p:nvPr/>
        </p:nvGraphicFramePr>
        <p:xfrm>
          <a:off x="4693285" y="216535"/>
          <a:ext cx="4147185" cy="4809490"/>
        </p:xfrm>
        <a:graphic>
          <a:graphicData uri="http://schemas.openxmlformats.org/drawingml/2006/table">
            <a:tbl>
              <a:tblPr/>
              <a:tblGrid>
                <a:gridCol w="1372235"/>
                <a:gridCol w="1570355"/>
                <a:gridCol w="1204595"/>
              </a:tblGrid>
              <a:tr h="1720850">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96520" indent="0" algn="l" rtl="0" eaLnBrk="0" fontAlgn="auto">
                        <a:lnSpc>
                          <a:spcPct val="100000"/>
                        </a:lnSpc>
                        <a:spcBef>
                          <a:spcPts val="5"/>
                        </a:spcBef>
                      </a:pPr>
                      <a:endParaRPr sz="600" b="1" kern="0" spc="30" dirty="0">
                        <a:solidFill>
                          <a:schemeClr val="bg1"/>
                        </a:solidFill>
                        <a:latin typeface="Arial" panose="020B0604020202020204"/>
                        <a:ea typeface="Arial" panose="020B0604020202020204"/>
                        <a:cs typeface="Arial" panose="020B0604020202020204"/>
                      </a:endParaRPr>
                    </a:p>
                    <a:p>
                      <a:pPr marL="96520" indent="0" algn="l" rtl="0" eaLnBrk="0" fontAlgn="auto">
                        <a:lnSpc>
                          <a:spcPct val="100000"/>
                        </a:lnSpc>
                        <a:spcBef>
                          <a:spcPts val="5"/>
                        </a:spcBef>
                      </a:pPr>
                      <a:r>
                        <a:rPr sz="600" b="1" kern="0" spc="30" dirty="0">
                          <a:solidFill>
                            <a:schemeClr val="bg1"/>
                          </a:solidFill>
                          <a:latin typeface="Arial" panose="020B0604020202020204"/>
                          <a:ea typeface="Arial" panose="020B0604020202020204"/>
                          <a:cs typeface="Arial" panose="020B0604020202020204"/>
                        </a:rPr>
                        <a:t>A-series</a:t>
                      </a:r>
                      <a:endParaRPr sz="600" b="1" dirty="0">
                        <a:solidFill>
                          <a:schemeClr val="bg1"/>
                        </a:solidFill>
                        <a:latin typeface="Arial" panose="020B0604020202020204"/>
                        <a:ea typeface="Arial" panose="020B0604020202020204"/>
                        <a:cs typeface="Arial" panose="020B0604020202020204"/>
                      </a:endParaRPr>
                    </a:p>
                    <a:p>
                      <a:pPr marL="10096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05410" indent="0" algn="l" rtl="0" eaLnBrk="0" fontAlgn="auto">
                        <a:lnSpc>
                          <a:spcPct val="100000"/>
                        </a:lnSpc>
                      </a:pPr>
                      <a:endParaRPr sz="600" b="1" kern="0" spc="30" dirty="0">
                        <a:solidFill>
                          <a:schemeClr val="bg1"/>
                        </a:solidFill>
                        <a:latin typeface="Arial" panose="020B0604020202020204"/>
                        <a:ea typeface="Arial" panose="020B0604020202020204"/>
                        <a:cs typeface="Arial" panose="020B0604020202020204"/>
                      </a:endParaRPr>
                    </a:p>
                    <a:p>
                      <a:pPr marL="105410" indent="0" algn="l" rtl="0" eaLnBrk="0" fontAlgn="auto">
                        <a:lnSpc>
                          <a:spcPct val="100000"/>
                        </a:lnSpc>
                      </a:pPr>
                      <a:r>
                        <a:rPr sz="600" b="1" kern="0" spc="30" dirty="0">
                          <a:solidFill>
                            <a:schemeClr val="bg1"/>
                          </a:solidFill>
                          <a:latin typeface="Arial" panose="020B0604020202020204"/>
                          <a:ea typeface="Arial" panose="020B0604020202020204"/>
                          <a:cs typeface="Arial" panose="020B0604020202020204"/>
                        </a:rPr>
                        <a:t>S-series</a:t>
                      </a:r>
                      <a:endParaRPr sz="600" b="1" dirty="0">
                        <a:solidFill>
                          <a:schemeClr val="bg1"/>
                        </a:solidFill>
                        <a:latin typeface="Arial" panose="020B0604020202020204"/>
                        <a:ea typeface="Arial" panose="020B0604020202020204"/>
                        <a:cs typeface="Arial" panose="020B0604020202020204"/>
                      </a:endParaRPr>
                    </a:p>
                    <a:p>
                      <a:pPr marL="105410"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22555" indent="0" algn="l" rtl="0" eaLnBrk="0" fontAlgn="auto">
                        <a:lnSpc>
                          <a:spcPct val="100000"/>
                        </a:lnSpc>
                        <a:spcBef>
                          <a:spcPts val="5"/>
                        </a:spcBef>
                      </a:pPr>
                      <a:endParaRPr sz="600" b="1" kern="0" spc="110" dirty="0">
                        <a:solidFill>
                          <a:schemeClr val="bg1"/>
                        </a:solidFill>
                        <a:latin typeface="Arial" panose="020B0604020202020204"/>
                        <a:ea typeface="Arial" panose="020B0604020202020204"/>
                        <a:cs typeface="Arial" panose="020B0604020202020204"/>
                      </a:endParaRPr>
                    </a:p>
                    <a:p>
                      <a:pPr marL="122555" indent="0" algn="l" rtl="0" eaLnBrk="0" fontAlgn="auto">
                        <a:lnSpc>
                          <a:spcPct val="100000"/>
                        </a:lnSpc>
                        <a:spcBef>
                          <a:spcPts val="5"/>
                        </a:spcBef>
                      </a:pPr>
                      <a:r>
                        <a:rPr sz="600" b="1" kern="0" spc="110" dirty="0">
                          <a:solidFill>
                            <a:schemeClr val="bg1"/>
                          </a:solidFill>
                          <a:latin typeface="Arial" panose="020B0604020202020204"/>
                          <a:ea typeface="Arial" panose="020B0604020202020204"/>
                          <a:cs typeface="Arial" panose="020B0604020202020204"/>
                        </a:rPr>
                        <a:t>B-</a:t>
                      </a:r>
                      <a:r>
                        <a:rPr sz="600" b="1" kern="0" spc="0" dirty="0">
                          <a:solidFill>
                            <a:schemeClr val="bg1"/>
                          </a:solidFill>
                          <a:latin typeface="Arial" panose="020B0604020202020204"/>
                          <a:ea typeface="Arial" panose="020B0604020202020204"/>
                          <a:cs typeface="Arial" panose="020B0604020202020204"/>
                        </a:rPr>
                        <a:t>series</a:t>
                      </a:r>
                      <a:endParaRPr sz="600" b="1" dirty="0">
                        <a:solidFill>
                          <a:schemeClr val="bg1"/>
                        </a:solidFill>
                        <a:latin typeface="Arial" panose="020B0604020202020204"/>
                        <a:ea typeface="Arial" panose="020B0604020202020204"/>
                        <a:cs typeface="Arial" panose="020B0604020202020204"/>
                      </a:endParaRPr>
                    </a:p>
                    <a:p>
                      <a:pPr marL="119380"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927100">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94615" indent="0" algn="l" rtl="0" eaLnBrk="0" fontAlgn="auto">
                        <a:lnSpc>
                          <a:spcPct val="100000"/>
                        </a:lnSpc>
                        <a:spcBef>
                          <a:spcPts val="5"/>
                        </a:spcBef>
                      </a:pPr>
                      <a:r>
                        <a:rPr sz="600" b="1" kern="0" spc="110" dirty="0">
                          <a:solidFill>
                            <a:schemeClr val="bg1"/>
                          </a:solidFill>
                          <a:latin typeface="Arial" panose="020B0604020202020204"/>
                          <a:ea typeface="Arial" panose="020B0604020202020204"/>
                          <a:cs typeface="Arial" panose="020B0604020202020204"/>
                        </a:rPr>
                        <a:t>D-</a:t>
                      </a:r>
                      <a:r>
                        <a:rPr sz="600" b="1" kern="0" spc="0" dirty="0">
                          <a:solidFill>
                            <a:schemeClr val="bg1"/>
                          </a:solidFill>
                          <a:latin typeface="Arial" panose="020B0604020202020204"/>
                          <a:ea typeface="Arial" panose="020B0604020202020204"/>
                          <a:cs typeface="Arial" panose="020B0604020202020204"/>
                        </a:rPr>
                        <a:t>series</a:t>
                      </a:r>
                      <a:endParaRPr sz="600" b="1" dirty="0">
                        <a:solidFill>
                          <a:schemeClr val="bg1"/>
                        </a:solidFill>
                        <a:latin typeface="Arial" panose="020B0604020202020204"/>
                        <a:ea typeface="Arial" panose="020B0604020202020204"/>
                        <a:cs typeface="Arial" panose="020B0604020202020204"/>
                      </a:endParaRPr>
                    </a:p>
                    <a:p>
                      <a:pPr marL="9080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20650" indent="0" algn="l" rtl="0" eaLnBrk="0" fontAlgn="auto">
                        <a:lnSpc>
                          <a:spcPct val="100000"/>
                        </a:lnSpc>
                      </a:pPr>
                      <a:r>
                        <a:rPr sz="600" b="1" kern="0" spc="20" dirty="0">
                          <a:solidFill>
                            <a:schemeClr val="bg1"/>
                          </a:solidFill>
                          <a:latin typeface="Arial" panose="020B0604020202020204"/>
                          <a:ea typeface="Arial" panose="020B0604020202020204"/>
                          <a:cs typeface="Arial" panose="020B0604020202020204"/>
                        </a:rPr>
                        <a:t>F-series</a:t>
                      </a:r>
                      <a:endParaRPr sz="600" b="1" dirty="0">
                        <a:solidFill>
                          <a:schemeClr val="bg1"/>
                        </a:solidFill>
                        <a:latin typeface="Arial" panose="020B0604020202020204"/>
                        <a:ea typeface="Arial" panose="020B0604020202020204"/>
                        <a:cs typeface="Arial" panose="020B0604020202020204"/>
                      </a:endParaRPr>
                    </a:p>
                    <a:p>
                      <a:pPr marL="116840"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16205" indent="0" algn="l" rtl="0" eaLnBrk="0" fontAlgn="auto">
                        <a:lnSpc>
                          <a:spcPct val="100000"/>
                        </a:lnSpc>
                      </a:pPr>
                      <a:r>
                        <a:rPr sz="600" b="1" kern="0" spc="110" dirty="0">
                          <a:solidFill>
                            <a:schemeClr val="bg1"/>
                          </a:solidFill>
                          <a:latin typeface="Arial" panose="020B0604020202020204"/>
                          <a:ea typeface="Arial" panose="020B0604020202020204"/>
                          <a:cs typeface="Arial" panose="020B0604020202020204"/>
                        </a:rPr>
                        <a:t>M-</a:t>
                      </a:r>
                      <a:r>
                        <a:rPr sz="600" b="1" kern="0" spc="0" dirty="0">
                          <a:solidFill>
                            <a:schemeClr val="bg1"/>
                          </a:solidFill>
                          <a:latin typeface="Arial" panose="020B0604020202020204"/>
                          <a:ea typeface="Arial" panose="020B0604020202020204"/>
                          <a:cs typeface="Arial" panose="020B0604020202020204"/>
                        </a:rPr>
                        <a:t>series</a:t>
                      </a:r>
                      <a:endParaRPr sz="600" b="1" dirty="0">
                        <a:solidFill>
                          <a:schemeClr val="bg1"/>
                        </a:solidFill>
                        <a:latin typeface="Arial" panose="020B0604020202020204"/>
                        <a:ea typeface="Arial" panose="020B0604020202020204"/>
                        <a:cs typeface="Arial" panose="020B0604020202020204"/>
                      </a:endParaRPr>
                    </a:p>
                    <a:p>
                      <a:pPr marL="11239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1155700">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01600" indent="0" algn="l" rtl="0" eaLnBrk="0" fontAlgn="auto">
                        <a:lnSpc>
                          <a:spcPct val="100000"/>
                        </a:lnSpc>
                      </a:pPr>
                      <a:r>
                        <a:rPr sz="600" b="1" kern="0" spc="0" dirty="0">
                          <a:solidFill>
                            <a:schemeClr val="bg1"/>
                          </a:solidFill>
                          <a:latin typeface="Arial" panose="020B0604020202020204"/>
                          <a:ea typeface="Arial" panose="020B0604020202020204"/>
                          <a:cs typeface="Arial" panose="020B0604020202020204"/>
                        </a:rPr>
                        <a:t>HD</a:t>
                      </a:r>
                      <a:r>
                        <a:rPr sz="600" b="1" kern="0" spc="50" dirty="0">
                          <a:solidFill>
                            <a:schemeClr val="bg1"/>
                          </a:solidFill>
                          <a:latin typeface="Arial" panose="020B0604020202020204"/>
                          <a:ea typeface="Arial" panose="020B0604020202020204"/>
                          <a:cs typeface="Arial" panose="020B0604020202020204"/>
                        </a:rPr>
                        <a:t>-</a:t>
                      </a:r>
                      <a:r>
                        <a:rPr sz="600" b="1" kern="0" spc="0" dirty="0">
                          <a:solidFill>
                            <a:schemeClr val="bg1"/>
                          </a:solidFill>
                          <a:latin typeface="Arial" panose="020B0604020202020204"/>
                          <a:ea typeface="Arial" panose="020B0604020202020204"/>
                          <a:cs typeface="Arial" panose="020B0604020202020204"/>
                        </a:rPr>
                        <a:t>CK</a:t>
                      </a:r>
                      <a:r>
                        <a:rPr sz="600" b="1" kern="0" spc="50" dirty="0">
                          <a:solidFill>
                            <a:schemeClr val="bg1"/>
                          </a:solidFill>
                          <a:latin typeface="Arial" panose="020B0604020202020204"/>
                          <a:ea typeface="Arial" panose="020B0604020202020204"/>
                          <a:cs typeface="Arial" panose="020B0604020202020204"/>
                        </a:rPr>
                        <a:t>105</a:t>
                      </a:r>
                      <a:endParaRPr sz="600" b="1" dirty="0">
                        <a:solidFill>
                          <a:schemeClr val="bg1"/>
                        </a:solidFill>
                        <a:latin typeface="Arial" panose="020B0604020202020204"/>
                        <a:ea typeface="Arial" panose="020B0604020202020204"/>
                        <a:cs typeface="Arial" panose="020B0604020202020204"/>
                      </a:endParaRPr>
                    </a:p>
                    <a:p>
                      <a:pPr marL="9842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99060" indent="0" algn="l" rtl="0" eaLnBrk="0" fontAlgn="auto">
                        <a:lnSpc>
                          <a:spcPct val="100000"/>
                        </a:lnSpc>
                        <a:spcBef>
                          <a:spcPts val="5"/>
                        </a:spcBef>
                      </a:pPr>
                      <a:r>
                        <a:rPr sz="600" b="1" kern="0" spc="0" dirty="0">
                          <a:solidFill>
                            <a:schemeClr val="bg1"/>
                          </a:solidFill>
                          <a:latin typeface="Arial" panose="020B0604020202020204"/>
                          <a:ea typeface="Arial" panose="020B0604020202020204"/>
                          <a:cs typeface="Arial" panose="020B0604020202020204"/>
                        </a:rPr>
                        <a:t>HD</a:t>
                      </a:r>
                      <a:r>
                        <a:rPr sz="600" b="1" kern="0" spc="50" dirty="0">
                          <a:solidFill>
                            <a:schemeClr val="bg1"/>
                          </a:solidFill>
                          <a:latin typeface="Arial" panose="020B0604020202020204"/>
                          <a:ea typeface="Arial" panose="020B0604020202020204"/>
                          <a:cs typeface="Arial" panose="020B0604020202020204"/>
                        </a:rPr>
                        <a:t>-</a:t>
                      </a:r>
                      <a:r>
                        <a:rPr sz="600" b="1" kern="0" spc="0" dirty="0">
                          <a:solidFill>
                            <a:schemeClr val="bg1"/>
                          </a:solidFill>
                          <a:latin typeface="Arial" panose="020B0604020202020204"/>
                          <a:ea typeface="Arial" panose="020B0604020202020204"/>
                          <a:cs typeface="Arial" panose="020B0604020202020204"/>
                        </a:rPr>
                        <a:t>CK</a:t>
                      </a:r>
                      <a:r>
                        <a:rPr sz="600" b="1" kern="0" spc="50" dirty="0">
                          <a:solidFill>
                            <a:schemeClr val="bg1"/>
                          </a:solidFill>
                          <a:latin typeface="Arial" panose="020B0604020202020204"/>
                          <a:ea typeface="Arial" panose="020B0604020202020204"/>
                          <a:cs typeface="Arial" panose="020B0604020202020204"/>
                        </a:rPr>
                        <a:t>101</a:t>
                      </a:r>
                      <a:endParaRPr sz="600" b="1" dirty="0">
                        <a:solidFill>
                          <a:schemeClr val="bg1"/>
                        </a:solidFill>
                        <a:latin typeface="Arial" panose="020B0604020202020204"/>
                        <a:ea typeface="Arial" panose="020B0604020202020204"/>
                        <a:cs typeface="Arial" panose="020B0604020202020204"/>
                      </a:endParaRPr>
                    </a:p>
                    <a:p>
                      <a:pPr marL="9588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02235" indent="0" algn="l" rtl="0" eaLnBrk="0" fontAlgn="auto">
                        <a:lnSpc>
                          <a:spcPct val="100000"/>
                        </a:lnSpc>
                      </a:pPr>
                      <a:r>
                        <a:rPr sz="600" b="1" kern="0" spc="110" dirty="0">
                          <a:solidFill>
                            <a:schemeClr val="bg1"/>
                          </a:solidFill>
                          <a:latin typeface="Arial" panose="020B0604020202020204"/>
                          <a:ea typeface="Arial" panose="020B0604020202020204"/>
                          <a:cs typeface="Arial" panose="020B0604020202020204"/>
                        </a:rPr>
                        <a:t>H-</a:t>
                      </a:r>
                      <a:r>
                        <a:rPr sz="600" b="1" kern="0" spc="0" dirty="0">
                          <a:solidFill>
                            <a:schemeClr val="bg1"/>
                          </a:solidFill>
                          <a:latin typeface="Arial" panose="020B0604020202020204"/>
                          <a:ea typeface="Arial" panose="020B0604020202020204"/>
                          <a:cs typeface="Arial" panose="020B0604020202020204"/>
                        </a:rPr>
                        <a:t>series</a:t>
                      </a:r>
                      <a:endParaRPr sz="600" b="1" dirty="0">
                        <a:solidFill>
                          <a:schemeClr val="bg1"/>
                        </a:solidFill>
                        <a:latin typeface="Arial" panose="020B0604020202020204"/>
                        <a:ea typeface="Arial" panose="020B0604020202020204"/>
                        <a:cs typeface="Arial" panose="020B0604020202020204"/>
                      </a:endParaRPr>
                    </a:p>
                    <a:p>
                      <a:pPr marL="9842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r h="848995">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09220" indent="0" algn="l" rtl="0" eaLnBrk="0" fontAlgn="auto">
                        <a:lnSpc>
                          <a:spcPct val="100000"/>
                        </a:lnSpc>
                      </a:pPr>
                      <a:r>
                        <a:rPr sz="600" b="1" kern="0" spc="0" dirty="0">
                          <a:solidFill>
                            <a:schemeClr val="bg1"/>
                          </a:solidFill>
                          <a:latin typeface="Arial" panose="020B0604020202020204"/>
                          <a:ea typeface="Arial" panose="020B0604020202020204"/>
                          <a:cs typeface="Arial" panose="020B0604020202020204"/>
                        </a:rPr>
                        <a:t>HD</a:t>
                      </a:r>
                      <a:r>
                        <a:rPr sz="600" b="1" kern="0" spc="40" dirty="0">
                          <a:solidFill>
                            <a:schemeClr val="bg1"/>
                          </a:solidFill>
                          <a:latin typeface="Arial" panose="020B0604020202020204"/>
                          <a:ea typeface="Arial" panose="020B0604020202020204"/>
                          <a:cs typeface="Arial" panose="020B0604020202020204"/>
                        </a:rPr>
                        <a:t>-</a:t>
                      </a:r>
                      <a:r>
                        <a:rPr sz="600" b="1" kern="0" spc="0" dirty="0">
                          <a:solidFill>
                            <a:schemeClr val="bg1"/>
                          </a:solidFill>
                          <a:latin typeface="Arial" panose="020B0604020202020204"/>
                          <a:ea typeface="Arial" panose="020B0604020202020204"/>
                          <a:cs typeface="Arial" panose="020B0604020202020204"/>
                        </a:rPr>
                        <a:t>CK</a:t>
                      </a:r>
                      <a:r>
                        <a:rPr sz="600" b="1" kern="0" spc="40" dirty="0">
                          <a:solidFill>
                            <a:schemeClr val="bg1"/>
                          </a:solidFill>
                          <a:latin typeface="Arial" panose="020B0604020202020204"/>
                          <a:ea typeface="Arial" panose="020B0604020202020204"/>
                          <a:cs typeface="Arial" panose="020B0604020202020204"/>
                        </a:rPr>
                        <a:t>116</a:t>
                      </a:r>
                      <a:endParaRPr sz="600" b="1" dirty="0">
                        <a:solidFill>
                          <a:schemeClr val="bg1"/>
                        </a:solidFill>
                        <a:latin typeface="Arial" panose="020B0604020202020204"/>
                        <a:ea typeface="Arial" panose="020B0604020202020204"/>
                        <a:cs typeface="Arial" panose="020B0604020202020204"/>
                      </a:endParaRPr>
                    </a:p>
                    <a:p>
                      <a:pPr marL="106045"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111125" indent="0" algn="l" rtl="0" eaLnBrk="0" fontAlgn="auto">
                        <a:lnSpc>
                          <a:spcPct val="100000"/>
                        </a:lnSpc>
                      </a:pPr>
                      <a:endParaRPr sz="600" b="1" kern="0" spc="0" dirty="0">
                        <a:solidFill>
                          <a:schemeClr val="bg1"/>
                        </a:solidFill>
                        <a:latin typeface="Arial" panose="020B0604020202020204"/>
                        <a:ea typeface="Arial" panose="020B0604020202020204"/>
                        <a:cs typeface="Arial" panose="020B0604020202020204"/>
                      </a:endParaRPr>
                    </a:p>
                    <a:p>
                      <a:pPr marL="111125" indent="0" algn="l" rtl="0" eaLnBrk="0" fontAlgn="auto">
                        <a:lnSpc>
                          <a:spcPct val="100000"/>
                        </a:lnSpc>
                      </a:pPr>
                      <a:r>
                        <a:rPr sz="600" b="1" kern="0" spc="0" dirty="0">
                          <a:solidFill>
                            <a:schemeClr val="bg1"/>
                          </a:solidFill>
                          <a:latin typeface="Arial" panose="020B0604020202020204"/>
                          <a:ea typeface="Arial" panose="020B0604020202020204"/>
                          <a:cs typeface="Arial" panose="020B0604020202020204"/>
                        </a:rPr>
                        <a:t>HD</a:t>
                      </a:r>
                      <a:r>
                        <a:rPr sz="600" b="1" kern="0" spc="40" dirty="0">
                          <a:solidFill>
                            <a:schemeClr val="bg1"/>
                          </a:solidFill>
                          <a:latin typeface="Arial" panose="020B0604020202020204"/>
                          <a:ea typeface="Arial" panose="020B0604020202020204"/>
                          <a:cs typeface="Arial" panose="020B0604020202020204"/>
                        </a:rPr>
                        <a:t>-</a:t>
                      </a:r>
                      <a:r>
                        <a:rPr sz="600" b="1" kern="0" spc="0" dirty="0">
                          <a:solidFill>
                            <a:schemeClr val="bg1"/>
                          </a:solidFill>
                          <a:latin typeface="Arial" panose="020B0604020202020204"/>
                          <a:ea typeface="Arial" panose="020B0604020202020204"/>
                          <a:cs typeface="Arial" panose="020B0604020202020204"/>
                        </a:rPr>
                        <a:t>CK</a:t>
                      </a:r>
                      <a:r>
                        <a:rPr sz="600" b="1" kern="0" spc="40" dirty="0">
                          <a:solidFill>
                            <a:schemeClr val="bg1"/>
                          </a:solidFill>
                          <a:latin typeface="Arial" panose="020B0604020202020204"/>
                          <a:ea typeface="Arial" panose="020B0604020202020204"/>
                          <a:cs typeface="Arial" panose="020B0604020202020204"/>
                        </a:rPr>
                        <a:t>117</a:t>
                      </a:r>
                      <a:endParaRPr sz="600" b="1" dirty="0">
                        <a:solidFill>
                          <a:schemeClr val="bg1"/>
                        </a:solidFill>
                        <a:latin typeface="Arial" panose="020B0604020202020204"/>
                        <a:ea typeface="Arial" panose="020B0604020202020204"/>
                        <a:cs typeface="Arial" panose="020B0604020202020204"/>
                      </a:endParaRPr>
                    </a:p>
                    <a:p>
                      <a:pPr marL="107950"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c>
                  <a:txBody>
                    <a:bodyPr/>
                    <a:lstStyle/>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p>
                      <a:pPr marL="97155" indent="0" algn="l" rtl="0" eaLnBrk="0" fontAlgn="auto">
                        <a:lnSpc>
                          <a:spcPct val="100000"/>
                        </a:lnSpc>
                      </a:pPr>
                      <a:r>
                        <a:rPr sz="600" b="1" kern="0" spc="0" dirty="0">
                          <a:solidFill>
                            <a:schemeClr val="bg1"/>
                          </a:solidFill>
                          <a:latin typeface="Arial" panose="020B0604020202020204"/>
                          <a:ea typeface="Arial" panose="020B0604020202020204"/>
                          <a:cs typeface="Arial" panose="020B0604020202020204"/>
                        </a:rPr>
                        <a:t>HD</a:t>
                      </a:r>
                      <a:r>
                        <a:rPr sz="600" b="1" kern="0" spc="40" dirty="0">
                          <a:solidFill>
                            <a:schemeClr val="bg1"/>
                          </a:solidFill>
                          <a:latin typeface="Arial" panose="020B0604020202020204"/>
                          <a:ea typeface="Arial" panose="020B0604020202020204"/>
                          <a:cs typeface="Arial" panose="020B0604020202020204"/>
                        </a:rPr>
                        <a:t>-</a:t>
                      </a:r>
                      <a:r>
                        <a:rPr sz="600" b="1" kern="0" spc="0" dirty="0">
                          <a:solidFill>
                            <a:schemeClr val="bg1"/>
                          </a:solidFill>
                          <a:latin typeface="Arial" panose="020B0604020202020204"/>
                          <a:ea typeface="Arial" panose="020B0604020202020204"/>
                          <a:cs typeface="Arial" panose="020B0604020202020204"/>
                        </a:rPr>
                        <a:t>CK</a:t>
                      </a:r>
                      <a:r>
                        <a:rPr sz="600" b="1" kern="0" spc="40" dirty="0">
                          <a:solidFill>
                            <a:schemeClr val="bg1"/>
                          </a:solidFill>
                          <a:latin typeface="Arial" panose="020B0604020202020204"/>
                          <a:ea typeface="Arial" panose="020B0604020202020204"/>
                          <a:cs typeface="Arial" panose="020B0604020202020204"/>
                        </a:rPr>
                        <a:t>118</a:t>
                      </a:r>
                      <a:endParaRPr sz="600" b="1" dirty="0">
                        <a:solidFill>
                          <a:schemeClr val="bg1"/>
                        </a:solidFill>
                        <a:latin typeface="Arial" panose="020B0604020202020204"/>
                        <a:ea typeface="Arial" panose="020B0604020202020204"/>
                        <a:cs typeface="Arial" panose="020B0604020202020204"/>
                      </a:endParaRPr>
                    </a:p>
                    <a:p>
                      <a:pPr marL="91440" indent="0" algn="l" rtl="0" eaLnBrk="0" fontAlgn="auto">
                        <a:lnSpc>
                          <a:spcPct val="100000"/>
                        </a:lnSpc>
                      </a:pPr>
                      <a:endParaRPr sz="600" b="1" dirty="0">
                        <a:solidFill>
                          <a:schemeClr val="bg1"/>
                        </a:solidFill>
                        <a:latin typeface="Arial" panose="020B0604020202020204"/>
                        <a:ea typeface="Arial" panose="020B0604020202020204"/>
                        <a:cs typeface="Arial" panose="020B0604020202020204"/>
                      </a:endParaRPr>
                    </a:p>
                  </a:txBody>
                  <a:tcPr marL="0" marR="0" marT="0" marB="0" vert="horz">
                    <a:lnL>
                      <a:noFill/>
                    </a:lnL>
                    <a:lnR>
                      <a:noFill/>
                    </a:lnR>
                    <a:lnT>
                      <a:noFill/>
                    </a:lnT>
                    <a:lnB>
                      <a:noFill/>
                    </a:lnB>
                    <a:lnTlToBr>
                      <a:noFill/>
                    </a:lnTlToBr>
                    <a:lnBlToTr>
                      <a:noFill/>
                    </a:lnBlToTr>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rot="5400000">
            <a:off x="3285066" y="-715433"/>
            <a:ext cx="2573867" cy="91440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68503" y="749128"/>
            <a:ext cx="8587946"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5"/>
          <p:cNvSpPr txBox="1">
            <a:spLocks noChangeArrowheads="1"/>
          </p:cNvSpPr>
          <p:nvPr/>
        </p:nvSpPr>
        <p:spPr bwMode="auto">
          <a:xfrm>
            <a:off x="1401763" y="1585809"/>
            <a:ext cx="642810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a:solidFill>
                  <a:schemeClr val="accent1"/>
                </a:solidFill>
                <a:latin typeface="+mj-ea"/>
                <a:ea typeface="+mj-ea"/>
                <a:sym typeface="+mn-ea"/>
              </a:rPr>
              <a:t>Project  case</a:t>
            </a:r>
            <a:r>
              <a:rPr lang="zh-CN" altLang="en-US" sz="3600" b="1">
                <a:solidFill>
                  <a:schemeClr val="accent1"/>
                </a:solidFill>
                <a:latin typeface="+mj-ea"/>
                <a:ea typeface="+mj-ea"/>
                <a:sym typeface="+mn-ea"/>
              </a:rPr>
              <a:t> </a:t>
            </a:r>
            <a:endParaRPr lang="zh-CN" altLang="en-US" sz="3600" b="1">
              <a:solidFill>
                <a:schemeClr val="accent1"/>
              </a:solidFill>
              <a:latin typeface="+mj-ea"/>
              <a:ea typeface="+mj-ea"/>
              <a:sym typeface="+mn-ea"/>
            </a:endParaRPr>
          </a:p>
          <a:p>
            <a:pPr algn="ctr" fontAlgn="base">
              <a:spcBef>
                <a:spcPct val="0"/>
              </a:spcBef>
              <a:spcAft>
                <a:spcPct val="0"/>
              </a:spcAft>
              <a:defRPr/>
            </a:pPr>
            <a:r>
              <a:rPr lang="zh-CN" altLang="en-US" sz="3600" b="1">
                <a:solidFill>
                  <a:schemeClr val="accent1"/>
                </a:solidFill>
                <a:latin typeface="+mj-ea"/>
                <a:ea typeface="+mj-ea"/>
                <a:sym typeface="+mn-ea"/>
              </a:rPr>
              <a:t>- Partners Working with Us</a:t>
            </a:r>
            <a:endParaRPr lang="zh-CN" altLang="en-US" sz="3600" b="1">
              <a:solidFill>
                <a:schemeClr val="accent1"/>
              </a:solidFill>
              <a:latin typeface="+mj-ea"/>
              <a:ea typeface="+mj-ea"/>
            </a:endParaRPr>
          </a:p>
          <a:p>
            <a:pPr algn="ctr" fontAlgn="base">
              <a:spcBef>
                <a:spcPct val="0"/>
              </a:spcBef>
              <a:spcAft>
                <a:spcPct val="0"/>
              </a:spcAft>
              <a:defRPr/>
            </a:pPr>
            <a:endParaRPr lang="zh-CN" altLang="en-US" sz="3600" b="1">
              <a:solidFill>
                <a:schemeClr val="accent1"/>
              </a:solidFill>
              <a:latin typeface="+mj-ea"/>
              <a:ea typeface="+mj-ea"/>
            </a:endParaRPr>
          </a:p>
        </p:txBody>
      </p:sp>
      <p:sp>
        <p:nvSpPr>
          <p:cNvPr id="21" name="文本框 6"/>
          <p:cNvSpPr txBox="1">
            <a:spLocks noChangeArrowheads="1"/>
          </p:cNvSpPr>
          <p:nvPr/>
        </p:nvSpPr>
        <p:spPr bwMode="auto">
          <a:xfrm>
            <a:off x="3366771" y="2867623"/>
            <a:ext cx="2164080"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a:solidFill>
                  <a:schemeClr val="accent1"/>
                </a:solidFill>
                <a:latin typeface="方正准圆简体" panose="03000509000000000000" pitchFamily="65" charset="-122"/>
                <a:ea typeface="方正准圆简体" panose="03000509000000000000" pitchFamily="65" charset="-122"/>
              </a:rPr>
              <a:t>Our Partners, Our Strength</a:t>
            </a:r>
            <a:endParaRPr lang="en-US" altLang="zh-CN" sz="1200">
              <a:solidFill>
                <a:schemeClr val="accent1"/>
              </a:solidFill>
              <a:latin typeface="方正准圆简体" panose="03000509000000000000" pitchFamily="65" charset="-122"/>
              <a:ea typeface="方正准圆简体"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5"/>
          <p:cNvSpPr txBox="1">
            <a:spLocks noChangeArrowheads="1"/>
          </p:cNvSpPr>
          <p:nvPr/>
        </p:nvSpPr>
        <p:spPr bwMode="auto">
          <a:xfrm>
            <a:off x="2571115" y="180340"/>
            <a:ext cx="34658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endParaRPr lang="zh-CN" altLang="en-US" sz="2400" b="1">
              <a:solidFill>
                <a:schemeClr val="accent1"/>
              </a:solidFill>
              <a:latin typeface="+mj-ea"/>
              <a:ea typeface="+mj-ea"/>
            </a:endParaRPr>
          </a:p>
        </p:txBody>
      </p:sp>
      <p:pic>
        <p:nvPicPr>
          <p:cNvPr id="2" name="图片 1" descr="HD-JD103 (1)"/>
          <p:cNvPicPr>
            <a:picLocks noChangeAspect="1"/>
          </p:cNvPicPr>
          <p:nvPr/>
        </p:nvPicPr>
        <p:blipFill>
          <a:blip r:embed="rId1"/>
          <a:stretch>
            <a:fillRect/>
          </a:stretch>
        </p:blipFill>
        <p:spPr>
          <a:xfrm>
            <a:off x="4653915" y="809625"/>
            <a:ext cx="1553210" cy="1165860"/>
          </a:xfrm>
          <a:prstGeom prst="rect">
            <a:avLst/>
          </a:prstGeom>
        </p:spPr>
      </p:pic>
      <p:pic>
        <p:nvPicPr>
          <p:cNvPr id="12" name="图片 11" descr="1mc1912000n7sx1i9354E_W_1280_853_R5"/>
          <p:cNvPicPr>
            <a:picLocks noChangeAspect="1"/>
          </p:cNvPicPr>
          <p:nvPr/>
        </p:nvPicPr>
        <p:blipFill>
          <a:blip r:embed="rId2"/>
          <a:stretch>
            <a:fillRect/>
          </a:stretch>
        </p:blipFill>
        <p:spPr>
          <a:xfrm>
            <a:off x="554990" y="802640"/>
            <a:ext cx="3983990" cy="2440305"/>
          </a:xfrm>
          <a:prstGeom prst="rect">
            <a:avLst/>
          </a:prstGeom>
        </p:spPr>
      </p:pic>
      <p:pic>
        <p:nvPicPr>
          <p:cNvPr id="3" name="图片 2" descr="微信图片_2025-12-05_090857_202"/>
          <p:cNvPicPr>
            <a:picLocks noChangeAspect="1"/>
          </p:cNvPicPr>
          <p:nvPr/>
        </p:nvPicPr>
        <p:blipFill>
          <a:blip r:embed="rId3"/>
          <a:srcRect l="9019" r="5972" b="13927"/>
          <a:stretch>
            <a:fillRect/>
          </a:stretch>
        </p:blipFill>
        <p:spPr>
          <a:xfrm>
            <a:off x="6333490" y="3367405"/>
            <a:ext cx="2233295" cy="1584960"/>
          </a:xfrm>
          <a:prstGeom prst="rect">
            <a:avLst/>
          </a:prstGeom>
        </p:spPr>
      </p:pic>
      <p:pic>
        <p:nvPicPr>
          <p:cNvPr id="4" name="图片 3" descr="1200x480 (4)"/>
          <p:cNvPicPr>
            <a:picLocks noChangeAspect="1"/>
          </p:cNvPicPr>
          <p:nvPr/>
        </p:nvPicPr>
        <p:blipFill>
          <a:blip r:embed="rId4"/>
          <a:stretch>
            <a:fillRect/>
          </a:stretch>
        </p:blipFill>
        <p:spPr>
          <a:xfrm>
            <a:off x="3429635" y="3376930"/>
            <a:ext cx="2778125" cy="1562735"/>
          </a:xfrm>
          <a:prstGeom prst="rect">
            <a:avLst/>
          </a:prstGeom>
        </p:spPr>
      </p:pic>
      <p:pic>
        <p:nvPicPr>
          <p:cNvPr id="7" name="图片 6" descr="1200x480 (1)"/>
          <p:cNvPicPr>
            <a:picLocks noChangeAspect="1"/>
          </p:cNvPicPr>
          <p:nvPr/>
        </p:nvPicPr>
        <p:blipFill>
          <a:blip r:embed="rId5"/>
          <a:stretch>
            <a:fillRect/>
          </a:stretch>
        </p:blipFill>
        <p:spPr>
          <a:xfrm>
            <a:off x="554990" y="3394710"/>
            <a:ext cx="2748915" cy="1548130"/>
          </a:xfrm>
          <a:prstGeom prst="rect">
            <a:avLst/>
          </a:prstGeom>
        </p:spPr>
      </p:pic>
      <p:pic>
        <p:nvPicPr>
          <p:cNvPr id="10" name="图片 9" descr="HD-JD103 (2)"/>
          <p:cNvPicPr>
            <a:picLocks noChangeAspect="1"/>
          </p:cNvPicPr>
          <p:nvPr/>
        </p:nvPicPr>
        <p:blipFill>
          <a:blip r:embed="rId6"/>
          <a:stretch>
            <a:fillRect/>
          </a:stretch>
        </p:blipFill>
        <p:spPr>
          <a:xfrm>
            <a:off x="4653915" y="2077720"/>
            <a:ext cx="1553845" cy="1165225"/>
          </a:xfrm>
          <a:prstGeom prst="rect">
            <a:avLst/>
          </a:prstGeom>
        </p:spPr>
      </p:pic>
      <p:pic>
        <p:nvPicPr>
          <p:cNvPr id="11" name="图片 10" descr="微信图片_2025-12-05_090603_362"/>
          <p:cNvPicPr>
            <a:picLocks noChangeAspect="1"/>
          </p:cNvPicPr>
          <p:nvPr/>
        </p:nvPicPr>
        <p:blipFill>
          <a:blip r:embed="rId7"/>
          <a:srcRect t="11449" b="6049"/>
          <a:stretch>
            <a:fillRect/>
          </a:stretch>
        </p:blipFill>
        <p:spPr>
          <a:xfrm>
            <a:off x="6322060" y="801370"/>
            <a:ext cx="2224405" cy="2441575"/>
          </a:xfrm>
          <a:prstGeom prst="rect">
            <a:avLst/>
          </a:prstGeom>
        </p:spPr>
      </p:pic>
      <p:sp>
        <p:nvSpPr>
          <p:cNvPr id="15" name="文本框 14"/>
          <p:cNvSpPr txBox="1"/>
          <p:nvPr/>
        </p:nvSpPr>
        <p:spPr>
          <a:xfrm>
            <a:off x="1705610" y="282575"/>
            <a:ext cx="6225540" cy="368300"/>
          </a:xfrm>
          <a:prstGeom prst="rect">
            <a:avLst/>
          </a:prstGeom>
          <a:noFill/>
        </p:spPr>
        <p:txBody>
          <a:bodyPr wrap="square" rtlCol="0" anchor="t">
            <a:spAutoFit/>
          </a:bodyPr>
          <a:p>
            <a:r>
              <a:rPr lang="en-US" altLang="zh-CN" sz="1800">
                <a:latin typeface="Arial" panose="020B0604020202020204" pitchFamily="34" charset="0"/>
                <a:ea typeface="黑体" panose="02010609060101010101" charset="-122"/>
                <a:cs typeface="Arial" panose="020B0604020202020204" pitchFamily="34" charset="0"/>
              </a:rPr>
              <a:t>Project with Ji Hotel: Custom Stone Basin Supply</a:t>
            </a:r>
            <a:endParaRPr lang="en-US" altLang="zh-CN" sz="1800">
              <a:latin typeface="Arial" panose="020B0604020202020204" pitchFamily="34" charset="0"/>
              <a:ea typeface="黑体" panose="02010609060101010101"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微信图片_2025-12-05_085809_723"/>
          <p:cNvPicPr>
            <a:picLocks noChangeAspect="1"/>
          </p:cNvPicPr>
          <p:nvPr/>
        </p:nvPicPr>
        <p:blipFill>
          <a:blip r:embed="rId1"/>
          <a:srcRect l="10506" r="6233"/>
          <a:stretch>
            <a:fillRect/>
          </a:stretch>
        </p:blipFill>
        <p:spPr>
          <a:xfrm>
            <a:off x="5711190" y="2641600"/>
            <a:ext cx="2987675" cy="2019300"/>
          </a:xfrm>
          <a:prstGeom prst="rect">
            <a:avLst/>
          </a:prstGeom>
        </p:spPr>
      </p:pic>
      <p:pic>
        <p:nvPicPr>
          <p:cNvPr id="9" name="图片 8" descr="微信图片_2025-12-05_085750_110"/>
          <p:cNvPicPr>
            <a:picLocks noChangeAspect="1"/>
          </p:cNvPicPr>
          <p:nvPr/>
        </p:nvPicPr>
        <p:blipFill>
          <a:blip r:embed="rId2"/>
          <a:srcRect t="35596"/>
          <a:stretch>
            <a:fillRect/>
          </a:stretch>
        </p:blipFill>
        <p:spPr>
          <a:xfrm>
            <a:off x="6325870" y="359410"/>
            <a:ext cx="2372995" cy="2038985"/>
          </a:xfrm>
          <a:prstGeom prst="rect">
            <a:avLst/>
          </a:prstGeom>
        </p:spPr>
      </p:pic>
      <p:pic>
        <p:nvPicPr>
          <p:cNvPr id="14" name="图片 13" descr="1200x550 (1)"/>
          <p:cNvPicPr>
            <a:picLocks noChangeAspect="1"/>
          </p:cNvPicPr>
          <p:nvPr/>
        </p:nvPicPr>
        <p:blipFill>
          <a:blip r:embed="rId3"/>
          <a:stretch>
            <a:fillRect/>
          </a:stretch>
        </p:blipFill>
        <p:spPr>
          <a:xfrm>
            <a:off x="3512820" y="385445"/>
            <a:ext cx="2682875" cy="2012950"/>
          </a:xfrm>
          <a:prstGeom prst="rect">
            <a:avLst/>
          </a:prstGeom>
        </p:spPr>
      </p:pic>
      <p:pic>
        <p:nvPicPr>
          <p:cNvPr id="15" name="图片 14" descr="1200x550 (3)"/>
          <p:cNvPicPr>
            <a:picLocks noChangeAspect="1"/>
          </p:cNvPicPr>
          <p:nvPr/>
        </p:nvPicPr>
        <p:blipFill>
          <a:blip r:embed="rId4"/>
          <a:stretch>
            <a:fillRect/>
          </a:stretch>
        </p:blipFill>
        <p:spPr>
          <a:xfrm>
            <a:off x="698500" y="385445"/>
            <a:ext cx="2684145" cy="2012950"/>
          </a:xfrm>
          <a:prstGeom prst="rect">
            <a:avLst/>
          </a:prstGeom>
        </p:spPr>
      </p:pic>
      <p:pic>
        <p:nvPicPr>
          <p:cNvPr id="17" name="图片 16" descr="微信图片_20240629114851"/>
          <p:cNvPicPr>
            <a:picLocks noChangeAspect="1"/>
          </p:cNvPicPr>
          <p:nvPr/>
        </p:nvPicPr>
        <p:blipFill>
          <a:blip r:embed="rId5"/>
          <a:stretch>
            <a:fillRect/>
          </a:stretch>
        </p:blipFill>
        <p:spPr>
          <a:xfrm>
            <a:off x="688975" y="2641600"/>
            <a:ext cx="2694305" cy="2021205"/>
          </a:xfrm>
          <a:prstGeom prst="rect">
            <a:avLst/>
          </a:prstGeom>
        </p:spPr>
      </p:pic>
      <p:pic>
        <p:nvPicPr>
          <p:cNvPr id="21" name="图片 20" descr="微信图片_2025-12-09_135914_715"/>
          <p:cNvPicPr>
            <a:picLocks noChangeAspect="1"/>
          </p:cNvPicPr>
          <p:nvPr/>
        </p:nvPicPr>
        <p:blipFill>
          <a:blip r:embed="rId6"/>
          <a:srcRect b="24901"/>
          <a:stretch>
            <a:fillRect/>
          </a:stretch>
        </p:blipFill>
        <p:spPr>
          <a:xfrm>
            <a:off x="3512820" y="2641600"/>
            <a:ext cx="2016125" cy="20199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007190000016mxs4E141_W_1280_853_R5"/>
          <p:cNvPicPr>
            <a:picLocks noChangeAspect="1"/>
          </p:cNvPicPr>
          <p:nvPr/>
        </p:nvPicPr>
        <p:blipFill>
          <a:blip r:embed="rId1"/>
          <a:srcRect l="10589" r="6520"/>
          <a:stretch>
            <a:fillRect/>
          </a:stretch>
        </p:blipFill>
        <p:spPr>
          <a:xfrm>
            <a:off x="343535" y="923925"/>
            <a:ext cx="3404235" cy="1844040"/>
          </a:xfrm>
          <a:prstGeom prst="rect">
            <a:avLst/>
          </a:prstGeom>
        </p:spPr>
      </p:pic>
      <p:pic>
        <p:nvPicPr>
          <p:cNvPr id="7" name="图片 6" descr="万达美华 (3)"/>
          <p:cNvPicPr>
            <a:picLocks noChangeAspect="1"/>
          </p:cNvPicPr>
          <p:nvPr/>
        </p:nvPicPr>
        <p:blipFill>
          <a:blip r:embed="rId2"/>
          <a:srcRect l="2844" r="3824"/>
          <a:stretch>
            <a:fillRect/>
          </a:stretch>
        </p:blipFill>
        <p:spPr>
          <a:xfrm>
            <a:off x="6203950" y="923290"/>
            <a:ext cx="2675255" cy="1844040"/>
          </a:xfrm>
          <a:prstGeom prst="rect">
            <a:avLst/>
          </a:prstGeom>
        </p:spPr>
      </p:pic>
      <p:sp>
        <p:nvSpPr>
          <p:cNvPr id="4" name="文本框 3"/>
          <p:cNvSpPr txBox="1"/>
          <p:nvPr/>
        </p:nvSpPr>
        <p:spPr>
          <a:xfrm>
            <a:off x="1261745" y="348615"/>
            <a:ext cx="7162165" cy="368300"/>
          </a:xfrm>
          <a:prstGeom prst="rect">
            <a:avLst/>
          </a:prstGeom>
          <a:noFill/>
        </p:spPr>
        <p:txBody>
          <a:bodyPr wrap="square" rtlCol="0" anchor="t">
            <a:spAutoFit/>
          </a:bodyPr>
          <a:p>
            <a:r>
              <a:rPr lang="en-US" altLang="zh-CN" sz="1800">
                <a:solidFill>
                  <a:srgbClr val="000000"/>
                </a:solidFill>
                <a:latin typeface="Arial" panose="020B0604020202020204" pitchFamily="34" charset="0"/>
                <a:ea typeface="ui-monospace"/>
                <a:cs typeface="Arial" panose="020B0604020202020204" pitchFamily="34" charset="0"/>
              </a:rPr>
              <a:t>Project with Wanda Moments Hotel: Solid Surface Vanity Supply</a:t>
            </a:r>
            <a:endParaRPr lang="en-US" altLang="zh-CN" sz="1800">
              <a:solidFill>
                <a:srgbClr val="000000"/>
              </a:solidFill>
              <a:latin typeface="Arial" panose="020B0604020202020204" pitchFamily="34" charset="0"/>
              <a:ea typeface="ui-monospace"/>
              <a:cs typeface="Arial" panose="020B0604020202020204" pitchFamily="34" charset="0"/>
            </a:endParaRPr>
          </a:p>
        </p:txBody>
      </p:sp>
      <p:pic>
        <p:nvPicPr>
          <p:cNvPr id="3" name="图片 2" descr="20250104105534"/>
          <p:cNvPicPr>
            <a:picLocks noChangeAspect="1"/>
          </p:cNvPicPr>
          <p:nvPr/>
        </p:nvPicPr>
        <p:blipFill>
          <a:blip r:embed="rId3"/>
          <a:stretch>
            <a:fillRect/>
          </a:stretch>
        </p:blipFill>
        <p:spPr>
          <a:xfrm>
            <a:off x="2984500" y="2900680"/>
            <a:ext cx="2199640" cy="1646555"/>
          </a:xfrm>
          <a:prstGeom prst="rect">
            <a:avLst/>
          </a:prstGeom>
        </p:spPr>
      </p:pic>
      <p:pic>
        <p:nvPicPr>
          <p:cNvPr id="5" name="图片 4" descr="20250104105520"/>
          <p:cNvPicPr>
            <a:picLocks noChangeAspect="1"/>
          </p:cNvPicPr>
          <p:nvPr/>
        </p:nvPicPr>
        <p:blipFill>
          <a:blip r:embed="rId4"/>
          <a:stretch>
            <a:fillRect/>
          </a:stretch>
        </p:blipFill>
        <p:spPr>
          <a:xfrm>
            <a:off x="5300345" y="2900680"/>
            <a:ext cx="2214245" cy="1660525"/>
          </a:xfrm>
          <a:prstGeom prst="rect">
            <a:avLst/>
          </a:prstGeom>
        </p:spPr>
      </p:pic>
      <p:pic>
        <p:nvPicPr>
          <p:cNvPr id="8" name="图片 7" descr="微信图片_20251205145118_162_35"/>
          <p:cNvPicPr>
            <a:picLocks noChangeAspect="1"/>
          </p:cNvPicPr>
          <p:nvPr/>
        </p:nvPicPr>
        <p:blipFill>
          <a:blip r:embed="rId5"/>
          <a:stretch>
            <a:fillRect/>
          </a:stretch>
        </p:blipFill>
        <p:spPr>
          <a:xfrm>
            <a:off x="343535" y="2900680"/>
            <a:ext cx="2524760" cy="1641475"/>
          </a:xfrm>
          <a:prstGeom prst="rect">
            <a:avLst/>
          </a:prstGeom>
        </p:spPr>
      </p:pic>
      <p:pic>
        <p:nvPicPr>
          <p:cNvPr id="10" name="图片 9" descr="万达美华"/>
          <p:cNvPicPr>
            <a:picLocks noChangeAspect="1"/>
          </p:cNvPicPr>
          <p:nvPr/>
        </p:nvPicPr>
        <p:blipFill>
          <a:blip r:embed="rId6"/>
          <a:stretch>
            <a:fillRect/>
          </a:stretch>
        </p:blipFill>
        <p:spPr>
          <a:xfrm>
            <a:off x="7630795" y="2891790"/>
            <a:ext cx="1248410" cy="1669415"/>
          </a:xfrm>
          <a:prstGeom prst="rect">
            <a:avLst/>
          </a:prstGeom>
        </p:spPr>
      </p:pic>
      <p:pic>
        <p:nvPicPr>
          <p:cNvPr id="9" name="图片 8" descr="万达美华 (2)"/>
          <p:cNvPicPr>
            <a:picLocks noChangeAspect="1"/>
          </p:cNvPicPr>
          <p:nvPr/>
        </p:nvPicPr>
        <p:blipFill>
          <a:blip r:embed="rId7"/>
          <a:srcRect l="14931" t="15545" r="31367" b="14175"/>
          <a:stretch>
            <a:fillRect/>
          </a:stretch>
        </p:blipFill>
        <p:spPr>
          <a:xfrm>
            <a:off x="3855085" y="931545"/>
            <a:ext cx="2244725" cy="18357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0203312000esgn80g94D1_W_1280_853_R5"/>
          <p:cNvPicPr>
            <a:picLocks noChangeAspect="1"/>
          </p:cNvPicPr>
          <p:nvPr/>
        </p:nvPicPr>
        <p:blipFill>
          <a:blip r:embed="rId1"/>
          <a:stretch>
            <a:fillRect/>
          </a:stretch>
        </p:blipFill>
        <p:spPr>
          <a:xfrm>
            <a:off x="316865" y="796290"/>
            <a:ext cx="3552190" cy="2334895"/>
          </a:xfrm>
          <a:prstGeom prst="rect">
            <a:avLst/>
          </a:prstGeom>
        </p:spPr>
      </p:pic>
      <p:sp>
        <p:nvSpPr>
          <p:cNvPr id="5" name="文本框 4"/>
          <p:cNvSpPr txBox="1"/>
          <p:nvPr/>
        </p:nvSpPr>
        <p:spPr>
          <a:xfrm>
            <a:off x="3942080" y="1399858"/>
            <a:ext cx="5080000" cy="337185"/>
          </a:xfrm>
          <a:prstGeom prst="rect">
            <a:avLst/>
          </a:prstGeom>
        </p:spPr>
        <p:txBody>
          <a:bodyPr>
            <a:spAutoFit/>
          </a:bodyPr>
          <a:p>
            <a:pPr marL="0" indent="0" fontAlgn="base">
              <a:spcBef>
                <a:spcPct val="0"/>
              </a:spcBef>
              <a:spcAft>
                <a:spcPct val="0"/>
              </a:spcAft>
            </a:pPr>
            <a:endParaRPr lang="zh-CN" altLang="en-US" sz="1600" b="0" i="0">
              <a:latin typeface="-apple-system"/>
              <a:ea typeface="-apple-system"/>
            </a:endParaRPr>
          </a:p>
        </p:txBody>
      </p:sp>
      <p:pic>
        <p:nvPicPr>
          <p:cNvPr id="3" name="图片 2" descr="丽枫 (5)"/>
          <p:cNvPicPr>
            <a:picLocks noChangeAspect="1"/>
          </p:cNvPicPr>
          <p:nvPr/>
        </p:nvPicPr>
        <p:blipFill>
          <a:blip r:embed="rId2"/>
          <a:srcRect t="22582" b="7979"/>
          <a:stretch>
            <a:fillRect/>
          </a:stretch>
        </p:blipFill>
        <p:spPr>
          <a:xfrm>
            <a:off x="3996055" y="2004060"/>
            <a:ext cx="1386840" cy="1134110"/>
          </a:xfrm>
          <a:prstGeom prst="rect">
            <a:avLst/>
          </a:prstGeom>
        </p:spPr>
      </p:pic>
      <p:pic>
        <p:nvPicPr>
          <p:cNvPr id="2" name="图片 1" descr="丽枫 (6) - 副本"/>
          <p:cNvPicPr>
            <a:picLocks noChangeAspect="1"/>
          </p:cNvPicPr>
          <p:nvPr/>
        </p:nvPicPr>
        <p:blipFill>
          <a:blip r:embed="rId3"/>
          <a:srcRect t="31093" b="3989"/>
          <a:stretch>
            <a:fillRect/>
          </a:stretch>
        </p:blipFill>
        <p:spPr>
          <a:xfrm>
            <a:off x="3996055" y="796290"/>
            <a:ext cx="1386840" cy="1059815"/>
          </a:xfrm>
          <a:prstGeom prst="rect">
            <a:avLst/>
          </a:prstGeom>
        </p:spPr>
      </p:pic>
      <p:pic>
        <p:nvPicPr>
          <p:cNvPr id="7" name="图片 6" descr="微信图片_2025-12-05_090513_871"/>
          <p:cNvPicPr>
            <a:picLocks noChangeAspect="1"/>
          </p:cNvPicPr>
          <p:nvPr/>
        </p:nvPicPr>
        <p:blipFill>
          <a:blip r:embed="rId4"/>
          <a:stretch>
            <a:fillRect/>
          </a:stretch>
        </p:blipFill>
        <p:spPr>
          <a:xfrm>
            <a:off x="5509895" y="795655"/>
            <a:ext cx="3211195" cy="2331085"/>
          </a:xfrm>
          <a:prstGeom prst="rect">
            <a:avLst/>
          </a:prstGeom>
        </p:spPr>
      </p:pic>
      <p:pic>
        <p:nvPicPr>
          <p:cNvPr id="9" name="图片 8" descr="1200x550 (7)"/>
          <p:cNvPicPr>
            <a:picLocks noChangeAspect="1"/>
          </p:cNvPicPr>
          <p:nvPr/>
        </p:nvPicPr>
        <p:blipFill>
          <a:blip r:embed="rId5"/>
          <a:srcRect t="12819" b="11907"/>
          <a:stretch>
            <a:fillRect/>
          </a:stretch>
        </p:blipFill>
        <p:spPr>
          <a:xfrm>
            <a:off x="316230" y="3221990"/>
            <a:ext cx="2781300" cy="1570355"/>
          </a:xfrm>
          <a:prstGeom prst="rect">
            <a:avLst/>
          </a:prstGeom>
        </p:spPr>
      </p:pic>
      <p:pic>
        <p:nvPicPr>
          <p:cNvPr id="10" name="图片 9" descr="1200x550 (8)"/>
          <p:cNvPicPr>
            <a:picLocks noChangeAspect="1"/>
          </p:cNvPicPr>
          <p:nvPr/>
        </p:nvPicPr>
        <p:blipFill>
          <a:blip r:embed="rId6"/>
          <a:srcRect t="19526" b="2372"/>
          <a:stretch>
            <a:fillRect/>
          </a:stretch>
        </p:blipFill>
        <p:spPr>
          <a:xfrm>
            <a:off x="3204845" y="3221990"/>
            <a:ext cx="2680970" cy="1570355"/>
          </a:xfrm>
          <a:prstGeom prst="rect">
            <a:avLst/>
          </a:prstGeom>
        </p:spPr>
      </p:pic>
      <p:pic>
        <p:nvPicPr>
          <p:cNvPr id="11" name="图片 10" descr="20241218163108"/>
          <p:cNvPicPr>
            <a:picLocks noChangeAspect="1"/>
          </p:cNvPicPr>
          <p:nvPr/>
        </p:nvPicPr>
        <p:blipFill>
          <a:blip r:embed="rId7"/>
          <a:srcRect l="11541" r="7771"/>
          <a:stretch>
            <a:fillRect/>
          </a:stretch>
        </p:blipFill>
        <p:spPr>
          <a:xfrm rot="5400000">
            <a:off x="5937885" y="3276600"/>
            <a:ext cx="1569720" cy="1459865"/>
          </a:xfrm>
          <a:prstGeom prst="rect">
            <a:avLst/>
          </a:prstGeom>
        </p:spPr>
      </p:pic>
      <p:pic>
        <p:nvPicPr>
          <p:cNvPr id="13" name="图片 12" descr="微信图片_2025-12-09_143105_849"/>
          <p:cNvPicPr>
            <a:picLocks noChangeAspect="1"/>
          </p:cNvPicPr>
          <p:nvPr/>
        </p:nvPicPr>
        <p:blipFill>
          <a:blip r:embed="rId8"/>
          <a:srcRect r="6929" b="6384"/>
          <a:stretch>
            <a:fillRect/>
          </a:stretch>
        </p:blipFill>
        <p:spPr>
          <a:xfrm>
            <a:off x="7560310" y="3219450"/>
            <a:ext cx="1167130" cy="1572260"/>
          </a:xfrm>
          <a:prstGeom prst="rect">
            <a:avLst/>
          </a:prstGeom>
        </p:spPr>
      </p:pic>
      <p:sp>
        <p:nvSpPr>
          <p:cNvPr id="14" name="文本框 13"/>
          <p:cNvSpPr txBox="1"/>
          <p:nvPr/>
        </p:nvSpPr>
        <p:spPr>
          <a:xfrm>
            <a:off x="1477010" y="182880"/>
            <a:ext cx="6530340" cy="368300"/>
          </a:xfrm>
          <a:prstGeom prst="rect">
            <a:avLst/>
          </a:prstGeom>
          <a:noFill/>
        </p:spPr>
        <p:txBody>
          <a:bodyPr wrap="square" rtlCol="0" anchor="t">
            <a:spAutoFit/>
          </a:bodyPr>
          <a:p>
            <a:r>
              <a:rPr lang="en-US" altLang="zh-CN" sz="1800">
                <a:solidFill>
                  <a:srgbClr val="000000"/>
                </a:solidFill>
                <a:latin typeface="Arial" panose="020B0604020202020204" pitchFamily="34" charset="0"/>
                <a:ea typeface="ui-monospace"/>
                <a:cs typeface="Arial" panose="020B0604020202020204" pitchFamily="34" charset="0"/>
              </a:rPr>
              <a:t>Project with </a:t>
            </a:r>
            <a:r>
              <a:rPr lang="en-US" altLang="zh-CN" sz="1800">
                <a:latin typeface="Arial" panose="020B0604020202020204" pitchFamily="34" charset="0"/>
                <a:ea typeface="黑体" panose="02010609060101010101" charset="-122"/>
                <a:cs typeface="Arial" panose="020B0604020202020204" pitchFamily="34" charset="0"/>
                <a:sym typeface="+mn-ea"/>
              </a:rPr>
              <a:t>Lavande Hotel</a:t>
            </a:r>
            <a:r>
              <a:rPr lang="en-US" altLang="zh-CN" sz="1800">
                <a:solidFill>
                  <a:srgbClr val="000000"/>
                </a:solidFill>
                <a:latin typeface="Arial" panose="020B0604020202020204" pitchFamily="34" charset="0"/>
                <a:ea typeface="ui-monospace"/>
                <a:cs typeface="Arial" panose="020B0604020202020204" pitchFamily="34" charset="0"/>
              </a:rPr>
              <a:t>: Premium Stone Basin Supply</a:t>
            </a:r>
            <a:endParaRPr lang="en-US" altLang="zh-CN" sz="1800">
              <a:solidFill>
                <a:srgbClr val="000000"/>
              </a:solidFill>
              <a:latin typeface="Arial" panose="020B0604020202020204" pitchFamily="34" charset="0"/>
              <a:ea typeface="ui-monospace"/>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0206m12000pmvhwojAAF8_W_1280_853_R5"/>
          <p:cNvPicPr>
            <a:picLocks noChangeAspect="1"/>
          </p:cNvPicPr>
          <p:nvPr/>
        </p:nvPicPr>
        <p:blipFill>
          <a:blip r:embed="rId1"/>
          <a:stretch>
            <a:fillRect/>
          </a:stretch>
        </p:blipFill>
        <p:spPr>
          <a:xfrm>
            <a:off x="237490" y="798195"/>
            <a:ext cx="3523615" cy="2314575"/>
          </a:xfrm>
          <a:prstGeom prst="rect">
            <a:avLst/>
          </a:prstGeom>
        </p:spPr>
      </p:pic>
      <p:pic>
        <p:nvPicPr>
          <p:cNvPr id="2" name="图片 1" descr="如家 (4)"/>
          <p:cNvPicPr>
            <a:picLocks noChangeAspect="1"/>
          </p:cNvPicPr>
          <p:nvPr/>
        </p:nvPicPr>
        <p:blipFill>
          <a:blip r:embed="rId2"/>
          <a:srcRect r="1928"/>
          <a:stretch>
            <a:fillRect/>
          </a:stretch>
        </p:blipFill>
        <p:spPr>
          <a:xfrm>
            <a:off x="3888105" y="2000250"/>
            <a:ext cx="1453515" cy="1112520"/>
          </a:xfrm>
          <a:prstGeom prst="rect">
            <a:avLst/>
          </a:prstGeom>
        </p:spPr>
      </p:pic>
      <p:pic>
        <p:nvPicPr>
          <p:cNvPr id="3" name="图片 2" descr="如家 (3)"/>
          <p:cNvPicPr>
            <a:picLocks noChangeAspect="1"/>
          </p:cNvPicPr>
          <p:nvPr/>
        </p:nvPicPr>
        <p:blipFill>
          <a:blip r:embed="rId3"/>
          <a:stretch>
            <a:fillRect/>
          </a:stretch>
        </p:blipFill>
        <p:spPr>
          <a:xfrm>
            <a:off x="3888105" y="798195"/>
            <a:ext cx="1453515" cy="1091565"/>
          </a:xfrm>
          <a:prstGeom prst="rect">
            <a:avLst/>
          </a:prstGeom>
        </p:spPr>
      </p:pic>
      <p:pic>
        <p:nvPicPr>
          <p:cNvPr id="4" name="图片 3" descr="如家1550左-1"/>
          <p:cNvPicPr>
            <a:picLocks noChangeAspect="1"/>
          </p:cNvPicPr>
          <p:nvPr/>
        </p:nvPicPr>
        <p:blipFill>
          <a:blip r:embed="rId4"/>
          <a:srcRect t="15723" b="7367"/>
          <a:stretch>
            <a:fillRect/>
          </a:stretch>
        </p:blipFill>
        <p:spPr>
          <a:xfrm>
            <a:off x="237490" y="3223260"/>
            <a:ext cx="2686050" cy="1549400"/>
          </a:xfrm>
          <a:prstGeom prst="rect">
            <a:avLst/>
          </a:prstGeom>
        </p:spPr>
      </p:pic>
      <p:pic>
        <p:nvPicPr>
          <p:cNvPr id="6" name="图片 5" descr="如家1550左-2"/>
          <p:cNvPicPr>
            <a:picLocks noChangeAspect="1"/>
          </p:cNvPicPr>
          <p:nvPr/>
        </p:nvPicPr>
        <p:blipFill>
          <a:blip r:embed="rId5"/>
          <a:srcRect t="11141" r="3976" b="15813"/>
          <a:stretch>
            <a:fillRect/>
          </a:stretch>
        </p:blipFill>
        <p:spPr>
          <a:xfrm>
            <a:off x="3060065" y="3223260"/>
            <a:ext cx="2714625" cy="1548765"/>
          </a:xfrm>
          <a:prstGeom prst="rect">
            <a:avLst/>
          </a:prstGeom>
        </p:spPr>
      </p:pic>
      <p:pic>
        <p:nvPicPr>
          <p:cNvPr id="7" name="图片 6" descr="如家1550左"/>
          <p:cNvPicPr>
            <a:picLocks noChangeAspect="1"/>
          </p:cNvPicPr>
          <p:nvPr/>
        </p:nvPicPr>
        <p:blipFill>
          <a:blip r:embed="rId6"/>
          <a:srcRect r="8619"/>
          <a:stretch>
            <a:fillRect/>
          </a:stretch>
        </p:blipFill>
        <p:spPr>
          <a:xfrm>
            <a:off x="5859145" y="3223260"/>
            <a:ext cx="3066415" cy="1548765"/>
          </a:xfrm>
          <a:prstGeom prst="rect">
            <a:avLst/>
          </a:prstGeom>
        </p:spPr>
      </p:pic>
      <p:pic>
        <p:nvPicPr>
          <p:cNvPr id="10" name="图片 9" descr="微信图片_20240807160827"/>
          <p:cNvPicPr>
            <a:picLocks noChangeAspect="1"/>
          </p:cNvPicPr>
          <p:nvPr/>
        </p:nvPicPr>
        <p:blipFill>
          <a:blip r:embed="rId7"/>
          <a:srcRect l="33306"/>
          <a:stretch>
            <a:fillRect/>
          </a:stretch>
        </p:blipFill>
        <p:spPr>
          <a:xfrm>
            <a:off x="5468620" y="798195"/>
            <a:ext cx="3447415" cy="2323465"/>
          </a:xfrm>
          <a:prstGeom prst="rect">
            <a:avLst/>
          </a:prstGeom>
        </p:spPr>
      </p:pic>
      <p:sp>
        <p:nvSpPr>
          <p:cNvPr id="14" name="文本框 13"/>
          <p:cNvSpPr txBox="1"/>
          <p:nvPr/>
        </p:nvSpPr>
        <p:spPr>
          <a:xfrm>
            <a:off x="1706245" y="237490"/>
            <a:ext cx="6417945" cy="368300"/>
          </a:xfrm>
          <a:prstGeom prst="rect">
            <a:avLst/>
          </a:prstGeom>
          <a:noFill/>
        </p:spPr>
        <p:txBody>
          <a:bodyPr wrap="square" rtlCol="0" anchor="t">
            <a:spAutoFit/>
          </a:bodyPr>
          <a:p>
            <a:r>
              <a:rPr lang="en-US" altLang="zh-CN" sz="1800">
                <a:solidFill>
                  <a:srgbClr val="000000"/>
                </a:solidFill>
                <a:latin typeface="Arial" panose="020B0604020202020204" pitchFamily="34" charset="0"/>
                <a:ea typeface="ui-monospace"/>
                <a:cs typeface="Arial" panose="020B0604020202020204" pitchFamily="34" charset="0"/>
              </a:rPr>
              <a:t>Project with </a:t>
            </a:r>
            <a:r>
              <a:rPr lang="en-US" altLang="zh-CN" sz="1800">
                <a:solidFill>
                  <a:srgbClr val="000000"/>
                </a:solidFill>
                <a:latin typeface="Arial" panose="020B0604020202020204" pitchFamily="34" charset="0"/>
                <a:ea typeface="ui-monospace"/>
                <a:cs typeface="Arial" panose="020B0604020202020204" pitchFamily="34" charset="0"/>
                <a:sym typeface="+mn-ea"/>
              </a:rPr>
              <a:t>Home Inn</a:t>
            </a:r>
            <a:r>
              <a:rPr lang="en-US" altLang="zh-CN" sz="1800">
                <a:latin typeface="Arial" panose="020B0604020202020204" pitchFamily="34" charset="0"/>
                <a:ea typeface="黑体" panose="02010609060101010101" charset="-122"/>
                <a:cs typeface="Arial" panose="020B0604020202020204" pitchFamily="34" charset="0"/>
                <a:sym typeface="+mn-ea"/>
              </a:rPr>
              <a:t> Hotel</a:t>
            </a:r>
            <a:r>
              <a:rPr lang="en-US" altLang="zh-CN" sz="1800">
                <a:solidFill>
                  <a:srgbClr val="000000"/>
                </a:solidFill>
                <a:latin typeface="Arial" panose="020B0604020202020204" pitchFamily="34" charset="0"/>
                <a:ea typeface="ui-monospace"/>
                <a:cs typeface="Arial" panose="020B0604020202020204" pitchFamily="34" charset="0"/>
              </a:rPr>
              <a:t>: Artificial Stone Sink Supply</a:t>
            </a:r>
            <a:endParaRPr lang="en-US" altLang="zh-CN" sz="1800">
              <a:solidFill>
                <a:srgbClr val="000000"/>
              </a:solidFill>
              <a:latin typeface="Arial" panose="020B0604020202020204" pitchFamily="34" charset="0"/>
              <a:ea typeface="ui-monospace"/>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596265" y="3493135"/>
            <a:ext cx="2541905" cy="1270000"/>
          </a:xfrm>
          <a:prstGeom prst="rect">
            <a:avLst/>
          </a:prstGeom>
          <a:noFill/>
          <a:ln w="9525">
            <a:noFill/>
          </a:ln>
        </p:spPr>
      </p:pic>
      <p:pic>
        <p:nvPicPr>
          <p:cNvPr id="10" name="图片 9"/>
          <p:cNvPicPr>
            <a:picLocks noChangeAspect="1"/>
          </p:cNvPicPr>
          <p:nvPr/>
        </p:nvPicPr>
        <p:blipFill>
          <a:blip r:embed="rId2"/>
          <a:stretch>
            <a:fillRect/>
          </a:stretch>
        </p:blipFill>
        <p:spPr>
          <a:xfrm>
            <a:off x="3319780" y="3497580"/>
            <a:ext cx="2542540" cy="1301750"/>
          </a:xfrm>
          <a:prstGeom prst="rect">
            <a:avLst/>
          </a:prstGeom>
          <a:noFill/>
          <a:ln w="9525">
            <a:noFill/>
          </a:ln>
        </p:spPr>
      </p:pic>
      <p:pic>
        <p:nvPicPr>
          <p:cNvPr id="2" name="图片 1"/>
          <p:cNvPicPr>
            <a:picLocks noChangeAspect="1"/>
          </p:cNvPicPr>
          <p:nvPr/>
        </p:nvPicPr>
        <p:blipFill>
          <a:blip r:embed="rId3"/>
          <a:stretch>
            <a:fillRect/>
          </a:stretch>
        </p:blipFill>
        <p:spPr>
          <a:xfrm>
            <a:off x="-2512695" y="-5400992"/>
            <a:ext cx="3975735" cy="1983105"/>
          </a:xfrm>
          <a:prstGeom prst="rect">
            <a:avLst/>
          </a:prstGeom>
          <a:noFill/>
          <a:ln w="9525">
            <a:noFill/>
          </a:ln>
        </p:spPr>
      </p:pic>
      <p:pic>
        <p:nvPicPr>
          <p:cNvPr id="3" name="图片 2"/>
          <p:cNvPicPr>
            <a:picLocks noChangeAspect="1"/>
          </p:cNvPicPr>
          <p:nvPr/>
        </p:nvPicPr>
        <p:blipFill>
          <a:blip r:embed="rId4"/>
          <a:stretch>
            <a:fillRect/>
          </a:stretch>
        </p:blipFill>
        <p:spPr>
          <a:xfrm>
            <a:off x="1475105" y="-5408612"/>
            <a:ext cx="2360295" cy="1982470"/>
          </a:xfrm>
          <a:prstGeom prst="rect">
            <a:avLst/>
          </a:prstGeom>
          <a:noFill/>
          <a:ln w="9525">
            <a:noFill/>
          </a:ln>
        </p:spPr>
      </p:pic>
      <p:pic>
        <p:nvPicPr>
          <p:cNvPr id="4" name="图片 3"/>
          <p:cNvPicPr>
            <a:picLocks noChangeAspect="1"/>
          </p:cNvPicPr>
          <p:nvPr/>
        </p:nvPicPr>
        <p:blipFill>
          <a:blip r:embed="rId5"/>
          <a:stretch>
            <a:fillRect/>
          </a:stretch>
        </p:blipFill>
        <p:spPr>
          <a:xfrm>
            <a:off x="3853180" y="-5418772"/>
            <a:ext cx="3870325" cy="1979295"/>
          </a:xfrm>
          <a:prstGeom prst="rect">
            <a:avLst/>
          </a:prstGeom>
          <a:noFill/>
          <a:ln w="9525">
            <a:noFill/>
          </a:ln>
        </p:spPr>
      </p:pic>
      <p:pic>
        <p:nvPicPr>
          <p:cNvPr id="23" name="图片 22"/>
          <p:cNvPicPr>
            <a:picLocks noChangeAspect="1"/>
          </p:cNvPicPr>
          <p:nvPr/>
        </p:nvPicPr>
        <p:blipFill>
          <a:blip r:embed="rId3"/>
          <a:stretch>
            <a:fillRect/>
          </a:stretch>
        </p:blipFill>
        <p:spPr>
          <a:xfrm>
            <a:off x="-1518285" y="-4463732"/>
            <a:ext cx="3975735" cy="1983105"/>
          </a:xfrm>
          <a:prstGeom prst="rect">
            <a:avLst/>
          </a:prstGeom>
          <a:noFill/>
          <a:ln w="9525">
            <a:noFill/>
          </a:ln>
        </p:spPr>
      </p:pic>
      <p:pic>
        <p:nvPicPr>
          <p:cNvPr id="24" name="图片 23"/>
          <p:cNvPicPr>
            <a:picLocks noChangeAspect="1"/>
          </p:cNvPicPr>
          <p:nvPr/>
        </p:nvPicPr>
        <p:blipFill>
          <a:blip r:embed="rId4"/>
          <a:stretch>
            <a:fillRect/>
          </a:stretch>
        </p:blipFill>
        <p:spPr>
          <a:xfrm>
            <a:off x="2469515" y="-4471352"/>
            <a:ext cx="2360295" cy="1982470"/>
          </a:xfrm>
          <a:prstGeom prst="rect">
            <a:avLst/>
          </a:prstGeom>
          <a:noFill/>
          <a:ln w="9525">
            <a:noFill/>
          </a:ln>
        </p:spPr>
      </p:pic>
      <p:pic>
        <p:nvPicPr>
          <p:cNvPr id="25" name="图片 24"/>
          <p:cNvPicPr>
            <a:picLocks noChangeAspect="1"/>
          </p:cNvPicPr>
          <p:nvPr/>
        </p:nvPicPr>
        <p:blipFill>
          <a:blip r:embed="rId5"/>
          <a:stretch>
            <a:fillRect/>
          </a:stretch>
        </p:blipFill>
        <p:spPr>
          <a:xfrm>
            <a:off x="4847590" y="-4481512"/>
            <a:ext cx="3870325" cy="1979295"/>
          </a:xfrm>
          <a:prstGeom prst="rect">
            <a:avLst/>
          </a:prstGeom>
          <a:noFill/>
          <a:ln w="9525">
            <a:noFill/>
          </a:ln>
        </p:spPr>
      </p:pic>
      <p:sp>
        <p:nvSpPr>
          <p:cNvPr id="5" name="文本框 4"/>
          <p:cNvSpPr txBox="1"/>
          <p:nvPr/>
        </p:nvSpPr>
        <p:spPr>
          <a:xfrm>
            <a:off x="841375" y="347980"/>
            <a:ext cx="7679055" cy="368300"/>
          </a:xfrm>
          <a:prstGeom prst="rect">
            <a:avLst/>
          </a:prstGeom>
          <a:noFill/>
        </p:spPr>
        <p:txBody>
          <a:bodyPr wrap="square" rtlCol="0">
            <a:spAutoFit/>
          </a:bodyPr>
          <a:p>
            <a:r>
              <a:rPr lang="en-US" altLang="zh-CN" sz="1800">
                <a:latin typeface="Arial" panose="020B0604020202020204" pitchFamily="34" charset="0"/>
                <a:cs typeface="Arial" panose="020B0604020202020204" pitchFamily="34" charset="0"/>
              </a:rPr>
              <a:t>Project with Holiday Inn Express-Temecula: Custom Stone Sink Supply</a:t>
            </a:r>
            <a:endParaRPr lang="en-US" altLang="zh-CN" sz="1800">
              <a:latin typeface="Arial" panose="020B0604020202020204" pitchFamily="34" charset="0"/>
              <a:cs typeface="Arial" panose="020B0604020202020204" pitchFamily="34" charset="0"/>
            </a:endParaRPr>
          </a:p>
        </p:txBody>
      </p:sp>
      <p:pic>
        <p:nvPicPr>
          <p:cNvPr id="7" name="图片 6" descr="微信图片_20251208162625_1012_2"/>
          <p:cNvPicPr>
            <a:picLocks noChangeAspect="1"/>
          </p:cNvPicPr>
          <p:nvPr/>
        </p:nvPicPr>
        <p:blipFill>
          <a:blip r:embed="rId6"/>
          <a:srcRect l="9086" t="3704" b="6741"/>
          <a:stretch>
            <a:fillRect/>
          </a:stretch>
        </p:blipFill>
        <p:spPr>
          <a:xfrm>
            <a:off x="596265" y="919480"/>
            <a:ext cx="4132580" cy="2399665"/>
          </a:xfrm>
          <a:prstGeom prst="rect">
            <a:avLst/>
          </a:prstGeom>
        </p:spPr>
      </p:pic>
      <p:pic>
        <p:nvPicPr>
          <p:cNvPr id="11" name="图片 10"/>
          <p:cNvPicPr>
            <a:picLocks noChangeAspect="1"/>
          </p:cNvPicPr>
          <p:nvPr/>
        </p:nvPicPr>
        <p:blipFill>
          <a:blip r:embed="rId7"/>
          <a:stretch>
            <a:fillRect/>
          </a:stretch>
        </p:blipFill>
        <p:spPr>
          <a:xfrm rot="5400000">
            <a:off x="6590665" y="2959735"/>
            <a:ext cx="1301115" cy="2394585"/>
          </a:xfrm>
          <a:prstGeom prst="rect">
            <a:avLst/>
          </a:prstGeom>
          <a:noFill/>
          <a:ln w="9525">
            <a:noFill/>
          </a:ln>
        </p:spPr>
      </p:pic>
      <p:pic>
        <p:nvPicPr>
          <p:cNvPr id="19" name="图片 18" descr="微信图片_20251208162433_1008_2"/>
          <p:cNvPicPr>
            <a:picLocks noChangeAspect="1"/>
          </p:cNvPicPr>
          <p:nvPr/>
        </p:nvPicPr>
        <p:blipFill>
          <a:blip r:embed="rId8"/>
          <a:stretch>
            <a:fillRect/>
          </a:stretch>
        </p:blipFill>
        <p:spPr>
          <a:xfrm>
            <a:off x="4911090" y="2187575"/>
            <a:ext cx="1527810" cy="1146175"/>
          </a:xfrm>
          <a:prstGeom prst="rect">
            <a:avLst/>
          </a:prstGeom>
        </p:spPr>
      </p:pic>
      <p:pic>
        <p:nvPicPr>
          <p:cNvPr id="20" name="图片 19" descr="微信图片_20251208162445_1009_2"/>
          <p:cNvPicPr>
            <a:picLocks noChangeAspect="1"/>
          </p:cNvPicPr>
          <p:nvPr/>
        </p:nvPicPr>
        <p:blipFill>
          <a:blip r:embed="rId9"/>
          <a:stretch>
            <a:fillRect/>
          </a:stretch>
        </p:blipFill>
        <p:spPr>
          <a:xfrm>
            <a:off x="4911090" y="904875"/>
            <a:ext cx="1527810" cy="1146175"/>
          </a:xfrm>
          <a:prstGeom prst="rect">
            <a:avLst/>
          </a:prstGeom>
        </p:spPr>
      </p:pic>
      <p:pic>
        <p:nvPicPr>
          <p:cNvPr id="26" name="图片 25" descr="微信图片_20250729135337_39"/>
          <p:cNvPicPr>
            <a:picLocks noChangeAspect="1"/>
          </p:cNvPicPr>
          <p:nvPr/>
        </p:nvPicPr>
        <p:blipFill>
          <a:blip r:embed="rId10"/>
          <a:stretch>
            <a:fillRect/>
          </a:stretch>
        </p:blipFill>
        <p:spPr>
          <a:xfrm>
            <a:off x="6621145" y="915670"/>
            <a:ext cx="1811655" cy="24180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4014470" y="781685"/>
            <a:ext cx="1403985" cy="2320290"/>
          </a:xfrm>
          <a:prstGeom prst="rect">
            <a:avLst/>
          </a:prstGeom>
          <a:noFill/>
          <a:ln w="9525">
            <a:noFill/>
          </a:ln>
        </p:spPr>
      </p:pic>
      <p:pic>
        <p:nvPicPr>
          <p:cNvPr id="15" name="图片 14"/>
          <p:cNvPicPr>
            <a:picLocks noChangeAspect="1"/>
          </p:cNvPicPr>
          <p:nvPr/>
        </p:nvPicPr>
        <p:blipFill>
          <a:blip r:embed="rId2"/>
          <a:stretch>
            <a:fillRect/>
          </a:stretch>
        </p:blipFill>
        <p:spPr>
          <a:xfrm rot="16200000">
            <a:off x="5118735" y="1203960"/>
            <a:ext cx="2320290" cy="1475740"/>
          </a:xfrm>
          <a:prstGeom prst="rect">
            <a:avLst/>
          </a:prstGeom>
          <a:noFill/>
          <a:ln w="9525">
            <a:noFill/>
          </a:ln>
        </p:spPr>
      </p:pic>
      <p:pic>
        <p:nvPicPr>
          <p:cNvPr id="16" name="图片 15"/>
          <p:cNvPicPr>
            <a:picLocks noChangeAspect="1"/>
          </p:cNvPicPr>
          <p:nvPr/>
        </p:nvPicPr>
        <p:blipFill>
          <a:blip r:embed="rId3"/>
          <a:srcRect r="16294"/>
          <a:stretch>
            <a:fillRect/>
          </a:stretch>
        </p:blipFill>
        <p:spPr>
          <a:xfrm>
            <a:off x="7139305" y="795020"/>
            <a:ext cx="1569085" cy="2306955"/>
          </a:xfrm>
          <a:prstGeom prst="rect">
            <a:avLst/>
          </a:prstGeom>
          <a:noFill/>
          <a:ln w="9525">
            <a:noFill/>
          </a:ln>
        </p:spPr>
      </p:pic>
      <p:pic>
        <p:nvPicPr>
          <p:cNvPr id="5" name="图片 4"/>
          <p:cNvPicPr>
            <a:picLocks noChangeAspect="1"/>
          </p:cNvPicPr>
          <p:nvPr/>
        </p:nvPicPr>
        <p:blipFill>
          <a:blip r:embed="rId4"/>
          <a:stretch>
            <a:fillRect/>
          </a:stretch>
        </p:blipFill>
        <p:spPr>
          <a:xfrm>
            <a:off x="462280" y="765810"/>
            <a:ext cx="3429635" cy="2335530"/>
          </a:xfrm>
          <a:prstGeom prst="rect">
            <a:avLst/>
          </a:prstGeom>
        </p:spPr>
      </p:pic>
      <p:pic>
        <p:nvPicPr>
          <p:cNvPr id="6" name="图片 5"/>
          <p:cNvPicPr>
            <a:picLocks noChangeAspect="1"/>
          </p:cNvPicPr>
          <p:nvPr/>
        </p:nvPicPr>
        <p:blipFill>
          <a:blip r:embed="rId5"/>
          <a:stretch>
            <a:fillRect/>
          </a:stretch>
        </p:blipFill>
        <p:spPr>
          <a:xfrm>
            <a:off x="2724785" y="3265170"/>
            <a:ext cx="2623820" cy="1563370"/>
          </a:xfrm>
          <a:prstGeom prst="rect">
            <a:avLst/>
          </a:prstGeom>
          <a:noFill/>
          <a:ln w="9525">
            <a:noFill/>
          </a:ln>
        </p:spPr>
      </p:pic>
      <p:pic>
        <p:nvPicPr>
          <p:cNvPr id="7" name="图片 6"/>
          <p:cNvPicPr>
            <a:picLocks noChangeAspect="1"/>
          </p:cNvPicPr>
          <p:nvPr/>
        </p:nvPicPr>
        <p:blipFill>
          <a:blip r:embed="rId6"/>
          <a:srcRect l="3297" r="4363" b="8787"/>
          <a:stretch>
            <a:fillRect/>
          </a:stretch>
        </p:blipFill>
        <p:spPr>
          <a:xfrm>
            <a:off x="462280" y="3264535"/>
            <a:ext cx="2141855" cy="1563370"/>
          </a:xfrm>
          <a:prstGeom prst="rect">
            <a:avLst/>
          </a:prstGeom>
          <a:noFill/>
          <a:ln w="9525">
            <a:noFill/>
          </a:ln>
        </p:spPr>
      </p:pic>
      <p:pic>
        <p:nvPicPr>
          <p:cNvPr id="21" name="图片 20"/>
          <p:cNvPicPr>
            <a:picLocks noChangeAspect="1"/>
          </p:cNvPicPr>
          <p:nvPr/>
        </p:nvPicPr>
        <p:blipFill>
          <a:blip r:embed="rId7"/>
          <a:stretch>
            <a:fillRect/>
          </a:stretch>
        </p:blipFill>
        <p:spPr>
          <a:xfrm>
            <a:off x="5468620" y="3264535"/>
            <a:ext cx="1704975" cy="1562100"/>
          </a:xfrm>
          <a:prstGeom prst="rect">
            <a:avLst/>
          </a:prstGeom>
          <a:noFill/>
          <a:ln w="9525">
            <a:noFill/>
          </a:ln>
        </p:spPr>
      </p:pic>
      <p:pic>
        <p:nvPicPr>
          <p:cNvPr id="9" name="图片 8" descr="微信图片_20250725091742_65"/>
          <p:cNvPicPr>
            <a:picLocks noChangeAspect="1"/>
          </p:cNvPicPr>
          <p:nvPr/>
        </p:nvPicPr>
        <p:blipFill>
          <a:blip r:embed="rId8"/>
          <a:srcRect b="16184"/>
          <a:stretch>
            <a:fillRect/>
          </a:stretch>
        </p:blipFill>
        <p:spPr>
          <a:xfrm>
            <a:off x="7312660" y="3267710"/>
            <a:ext cx="1395730" cy="1560195"/>
          </a:xfrm>
          <a:prstGeom prst="rect">
            <a:avLst/>
          </a:prstGeom>
        </p:spPr>
      </p:pic>
      <p:sp>
        <p:nvSpPr>
          <p:cNvPr id="12" name="文本框 11"/>
          <p:cNvSpPr txBox="1"/>
          <p:nvPr/>
        </p:nvSpPr>
        <p:spPr>
          <a:xfrm>
            <a:off x="542290" y="250825"/>
            <a:ext cx="8058785" cy="368300"/>
          </a:xfrm>
          <a:prstGeom prst="rect">
            <a:avLst/>
          </a:prstGeom>
          <a:noFill/>
        </p:spPr>
        <p:txBody>
          <a:bodyPr wrap="square" rtlCol="0">
            <a:spAutoFit/>
          </a:bodyPr>
          <a:p>
            <a:r>
              <a:rPr lang="en-US" altLang="zh-CN" sz="1800">
                <a:latin typeface="Arial" panose="020B0604020202020204" pitchFamily="34" charset="0"/>
                <a:cs typeface="Arial" panose="020B0604020202020204" pitchFamily="34" charset="0"/>
              </a:rPr>
              <a:t>Project with Holiday Inn Express-Kingman: Shower Base &amp; Wall Panel Supply</a:t>
            </a:r>
            <a:endParaRPr lang="en-US" altLang="zh-CN" sz="180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rcRect t="5654"/>
          <a:stretch>
            <a:fillRect/>
          </a:stretch>
        </p:blipFill>
        <p:spPr>
          <a:xfrm>
            <a:off x="734695" y="704215"/>
            <a:ext cx="3821430" cy="2373630"/>
          </a:xfrm>
          <a:prstGeom prst="rect">
            <a:avLst/>
          </a:prstGeom>
        </p:spPr>
      </p:pic>
      <p:sp>
        <p:nvSpPr>
          <p:cNvPr id="2" name="文本框 1"/>
          <p:cNvSpPr txBox="1"/>
          <p:nvPr/>
        </p:nvSpPr>
        <p:spPr>
          <a:xfrm>
            <a:off x="1019810" y="195580"/>
            <a:ext cx="7237730" cy="398780"/>
          </a:xfrm>
          <a:prstGeom prst="rect">
            <a:avLst/>
          </a:prstGeom>
        </p:spPr>
        <p:txBody>
          <a:bodyPr wrap="square">
            <a:spAutoFit/>
          </a:bodyPr>
          <a:p>
            <a:pPr marL="0" indent="0" algn="l"/>
            <a:r>
              <a:rPr lang="en-US" altLang="zh-CN" sz="2000" b="0" i="0">
                <a:solidFill>
                  <a:srgbClr val="000000"/>
                </a:solidFill>
                <a:latin typeface="Arial" panose="020B0604020202020204" pitchFamily="34" charset="0"/>
                <a:ea typeface="ui-monospace"/>
                <a:cs typeface="Arial" panose="020B0604020202020204" pitchFamily="34" charset="0"/>
              </a:rPr>
              <a:t> </a:t>
            </a:r>
            <a:r>
              <a:rPr lang="en-US" altLang="zh-CN" sz="1800" b="0" i="0">
                <a:solidFill>
                  <a:srgbClr val="000000"/>
                </a:solidFill>
                <a:latin typeface="Arial" panose="020B0604020202020204" pitchFamily="34" charset="0"/>
                <a:ea typeface="ui-monospace"/>
                <a:cs typeface="Arial" panose="020B0604020202020204" pitchFamily="34" charset="0"/>
              </a:rPr>
              <a:t>Project with Town Place Suites: Artificial Stone Shower Wall Supply</a:t>
            </a:r>
            <a:endParaRPr lang="en-US" altLang="zh-CN" sz="1800" b="0" i="0">
              <a:solidFill>
                <a:srgbClr val="000000"/>
              </a:solidFill>
              <a:latin typeface="Arial" panose="020B0604020202020204" pitchFamily="34" charset="0"/>
              <a:ea typeface="ui-monospace"/>
              <a:cs typeface="Arial" panose="020B0604020202020204" pitchFamily="34" charset="0"/>
            </a:endParaRPr>
          </a:p>
        </p:txBody>
      </p:sp>
      <p:pic>
        <p:nvPicPr>
          <p:cNvPr id="1069" name="图片 20"/>
          <p:cNvPicPr>
            <a:picLocks noChangeAspect="1"/>
          </p:cNvPicPr>
          <p:nvPr/>
        </p:nvPicPr>
        <p:blipFill>
          <a:blip r:embed="rId2"/>
          <a:srcRect b="20576"/>
          <a:stretch>
            <a:fillRect/>
          </a:stretch>
        </p:blipFill>
        <p:spPr>
          <a:xfrm>
            <a:off x="3326765" y="3206750"/>
            <a:ext cx="2478405" cy="1493520"/>
          </a:xfrm>
          <a:prstGeom prst="rect">
            <a:avLst/>
          </a:prstGeom>
          <a:noFill/>
          <a:ln w="9525">
            <a:noFill/>
          </a:ln>
        </p:spPr>
      </p:pic>
      <p:pic>
        <p:nvPicPr>
          <p:cNvPr id="1061" name="图片 12"/>
          <p:cNvPicPr>
            <a:picLocks noChangeAspect="1"/>
          </p:cNvPicPr>
          <p:nvPr/>
        </p:nvPicPr>
        <p:blipFill>
          <a:blip r:embed="rId3"/>
          <a:stretch>
            <a:fillRect/>
          </a:stretch>
        </p:blipFill>
        <p:spPr>
          <a:xfrm>
            <a:off x="4730750" y="704215"/>
            <a:ext cx="1708785" cy="2393950"/>
          </a:xfrm>
          <a:prstGeom prst="rect">
            <a:avLst/>
          </a:prstGeom>
          <a:noFill/>
          <a:ln w="9525">
            <a:noFill/>
          </a:ln>
        </p:spPr>
      </p:pic>
      <p:pic>
        <p:nvPicPr>
          <p:cNvPr id="1062" name="图片 13"/>
          <p:cNvPicPr>
            <a:picLocks noChangeAspect="1"/>
          </p:cNvPicPr>
          <p:nvPr/>
        </p:nvPicPr>
        <p:blipFill>
          <a:blip r:embed="rId4"/>
          <a:srcRect b="18226"/>
          <a:stretch>
            <a:fillRect/>
          </a:stretch>
        </p:blipFill>
        <p:spPr>
          <a:xfrm>
            <a:off x="734695" y="3208020"/>
            <a:ext cx="2374265" cy="1494155"/>
          </a:xfrm>
          <a:prstGeom prst="rect">
            <a:avLst/>
          </a:prstGeom>
          <a:noFill/>
          <a:ln w="9525">
            <a:noFill/>
          </a:ln>
        </p:spPr>
      </p:pic>
      <p:pic>
        <p:nvPicPr>
          <p:cNvPr id="6" name="图片 5" descr="微信图片_20250921115058_627_45"/>
          <p:cNvPicPr>
            <a:picLocks noChangeAspect="1"/>
          </p:cNvPicPr>
          <p:nvPr/>
        </p:nvPicPr>
        <p:blipFill>
          <a:blip r:embed="rId5"/>
          <a:stretch>
            <a:fillRect/>
          </a:stretch>
        </p:blipFill>
        <p:spPr>
          <a:xfrm>
            <a:off x="6613525" y="704215"/>
            <a:ext cx="1779905" cy="2374265"/>
          </a:xfrm>
          <a:prstGeom prst="rect">
            <a:avLst/>
          </a:prstGeom>
        </p:spPr>
      </p:pic>
      <p:pic>
        <p:nvPicPr>
          <p:cNvPr id="10" name="图片 9" descr="微信图片_20250911101425_416_2"/>
          <p:cNvPicPr>
            <a:picLocks noChangeAspect="1"/>
          </p:cNvPicPr>
          <p:nvPr/>
        </p:nvPicPr>
        <p:blipFill>
          <a:blip r:embed="rId6"/>
          <a:srcRect l="8636" t="18202" r="8765" b="11716"/>
          <a:stretch>
            <a:fillRect/>
          </a:stretch>
        </p:blipFill>
        <p:spPr>
          <a:xfrm>
            <a:off x="6022340" y="3208020"/>
            <a:ext cx="2371090" cy="15087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259015" cy="51435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273685" y="2099310"/>
            <a:ext cx="2541270" cy="583565"/>
          </a:xfrm>
          <a:prstGeom prst="rect">
            <a:avLst/>
          </a:prstGeom>
          <a:noFill/>
          <a:ln>
            <a:noFill/>
          </a:ln>
        </p:spPr>
        <p:txBody>
          <a:bodyPr wrap="squar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defTabSz="514350" fontAlgn="base">
              <a:spcBef>
                <a:spcPct val="0"/>
              </a:spcBef>
              <a:spcAft>
                <a:spcPct val="0"/>
              </a:spcAft>
              <a:tabLst>
                <a:tab pos="2149475" algn="l"/>
              </a:tabLst>
            </a:pPr>
            <a:r>
              <a:rPr lang="en-US" altLang="zh-CN" sz="3200">
                <a:solidFill>
                  <a:schemeClr val="bg1"/>
                </a:solidFill>
                <a:latin typeface="+mj-ea"/>
                <a:ea typeface="+mj-ea"/>
                <a:sym typeface="Calibri" panose="020F0502020204030204" pitchFamily="34" charset="0"/>
              </a:rPr>
              <a:t>CONTENTS</a:t>
            </a:r>
            <a:endParaRPr lang="en-US" altLang="zh-CN" sz="3200">
              <a:solidFill>
                <a:schemeClr val="bg1"/>
              </a:solidFill>
              <a:latin typeface="+mj-ea"/>
              <a:ea typeface="+mj-ea"/>
              <a:sym typeface="Calibri" panose="020F0502020204030204" pitchFamily="34" charset="0"/>
            </a:endParaRPr>
          </a:p>
        </p:txBody>
      </p:sp>
      <p:sp>
        <p:nvSpPr>
          <p:cNvPr id="37" name="文本框 6"/>
          <p:cNvSpPr txBox="1">
            <a:spLocks noChangeArrowheads="1"/>
          </p:cNvSpPr>
          <p:nvPr>
            <p:custDataLst>
              <p:tags r:id="rId1"/>
            </p:custDataLst>
          </p:nvPr>
        </p:nvSpPr>
        <p:spPr bwMode="auto">
          <a:xfrm>
            <a:off x="4834255" y="727075"/>
            <a:ext cx="37896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b="1">
                <a:solidFill>
                  <a:schemeClr val="tx1">
                    <a:lumMod val="95000"/>
                    <a:lumOff val="5000"/>
                  </a:schemeClr>
                </a:solidFill>
                <a:ea typeface="方正兰亭黑_GBK"/>
                <a:sym typeface="+mn-ea"/>
              </a:rPr>
              <a:t>Company Introduction - Who Are We?</a:t>
            </a:r>
            <a:endParaRPr lang="en-US" altLang="zh-CN" sz="1600" b="1">
              <a:solidFill>
                <a:schemeClr val="tx1">
                  <a:lumMod val="95000"/>
                  <a:lumOff val="5000"/>
                </a:schemeClr>
              </a:solidFill>
              <a:latin typeface="Calibri Light" panose="020F0302020204030204" pitchFamily="34" charset="0"/>
              <a:ea typeface="方正兰亭黑_GBK"/>
            </a:endParaRPr>
          </a:p>
          <a:p>
            <a:pPr algn="l" fontAlgn="base">
              <a:spcBef>
                <a:spcPct val="0"/>
              </a:spcBef>
              <a:spcAft>
                <a:spcPct val="0"/>
              </a:spcAft>
              <a:defRPr/>
            </a:pPr>
            <a:endParaRPr lang="zh-CN" altLang="en-US" sz="1600" b="1">
              <a:solidFill>
                <a:schemeClr val="tx1">
                  <a:lumMod val="95000"/>
                  <a:lumOff val="5000"/>
                </a:schemeClr>
              </a:solidFill>
              <a:latin typeface="+mj-ea"/>
              <a:ea typeface="+mj-ea"/>
            </a:endParaRPr>
          </a:p>
        </p:txBody>
      </p:sp>
      <p:sp>
        <p:nvSpPr>
          <p:cNvPr id="39" name="椭圆 38"/>
          <p:cNvSpPr/>
          <p:nvPr>
            <p:custDataLst>
              <p:tags r:id="rId2"/>
            </p:custDataLst>
          </p:nvPr>
        </p:nvSpPr>
        <p:spPr>
          <a:xfrm>
            <a:off x="4454640" y="727339"/>
            <a:ext cx="379869" cy="379869"/>
          </a:xfrm>
          <a:prstGeom prst="ellipse">
            <a:avLst/>
          </a:prstGeom>
          <a:solidFill>
            <a:srgbClr val="212834"/>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a:t>1</a:t>
            </a:r>
            <a:endParaRPr lang="zh-CN" altLang="en-US"/>
          </a:p>
        </p:txBody>
      </p:sp>
      <p:sp>
        <p:nvSpPr>
          <p:cNvPr id="42" name="矩形 41"/>
          <p:cNvSpPr/>
          <p:nvPr>
            <p:custDataLst>
              <p:tags r:id="rId3"/>
            </p:custDataLst>
          </p:nvPr>
        </p:nvSpPr>
        <p:spPr>
          <a:xfrm>
            <a:off x="4834255" y="1533525"/>
            <a:ext cx="3695700" cy="337185"/>
          </a:xfrm>
          <a:prstGeom prst="rect">
            <a:avLst/>
          </a:prstGeom>
        </p:spPr>
        <p:txBody>
          <a:bodyPr wrap="square">
            <a:spAutoFit/>
          </a:bodyPr>
          <a:lstStyle/>
          <a:p>
            <a:pPr lvl="0" fontAlgn="base">
              <a:spcBef>
                <a:spcPct val="0"/>
              </a:spcBef>
              <a:spcAft>
                <a:spcPct val="0"/>
              </a:spcAft>
              <a:defRPr/>
            </a:pPr>
            <a:r>
              <a:rPr lang="en-US" altLang="zh-CN" sz="1600" b="1">
                <a:solidFill>
                  <a:schemeClr val="tx1">
                    <a:lumMod val="95000"/>
                    <a:lumOff val="5000"/>
                  </a:schemeClr>
                </a:solidFill>
                <a:latin typeface="Calibri Light" panose="020F0302020204030204" pitchFamily="34" charset="0"/>
                <a:ea typeface="方正兰亭黑_GBK"/>
              </a:rPr>
              <a:t>Core Strengths - Why C</a:t>
            </a:r>
            <a:r>
              <a:rPr lang="en-US" altLang="zh-CN" sz="1600" b="1">
                <a:solidFill>
                  <a:schemeClr val="tx1">
                    <a:lumMod val="95000"/>
                    <a:lumOff val="5000"/>
                  </a:schemeClr>
                </a:solidFill>
                <a:latin typeface="Calibri Light" panose="020F0302020204030204" pitchFamily="34" charset="0"/>
                <a:ea typeface="方正兰亭黑_GBK"/>
              </a:rPr>
              <a:t>hoose Us?</a:t>
            </a:r>
            <a:endParaRPr lang="en-US" altLang="zh-CN" sz="1600" b="1">
              <a:solidFill>
                <a:schemeClr val="tx1">
                  <a:lumMod val="95000"/>
                  <a:lumOff val="5000"/>
                </a:schemeClr>
              </a:solidFill>
              <a:latin typeface="Calibri Light" panose="020F0302020204030204" pitchFamily="34" charset="0"/>
              <a:ea typeface="方正兰亭黑_GBK"/>
            </a:endParaRPr>
          </a:p>
        </p:txBody>
      </p:sp>
      <p:sp>
        <p:nvSpPr>
          <p:cNvPr id="43" name="椭圆 42"/>
          <p:cNvSpPr/>
          <p:nvPr>
            <p:custDataLst>
              <p:tags r:id="rId4"/>
            </p:custDataLst>
          </p:nvPr>
        </p:nvSpPr>
        <p:spPr>
          <a:xfrm>
            <a:off x="4454640" y="1540790"/>
            <a:ext cx="379869" cy="379869"/>
          </a:xfrm>
          <a:prstGeom prst="ellipse">
            <a:avLst/>
          </a:prstGeom>
          <a:solidFill>
            <a:srgbClr val="212834"/>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a:t>2</a:t>
            </a:r>
            <a:endParaRPr lang="zh-CN" altLang="en-US"/>
          </a:p>
        </p:txBody>
      </p:sp>
      <p:sp>
        <p:nvSpPr>
          <p:cNvPr id="46" name="矩形 45"/>
          <p:cNvSpPr/>
          <p:nvPr>
            <p:custDataLst>
              <p:tags r:id="rId5"/>
            </p:custDataLst>
          </p:nvPr>
        </p:nvSpPr>
        <p:spPr>
          <a:xfrm>
            <a:off x="4834255" y="3136265"/>
            <a:ext cx="4116070" cy="337185"/>
          </a:xfrm>
          <a:prstGeom prst="rect">
            <a:avLst/>
          </a:prstGeom>
        </p:spPr>
        <p:txBody>
          <a:bodyPr wrap="square">
            <a:spAutoFit/>
          </a:bodyPr>
          <a:lstStyle/>
          <a:p>
            <a:pPr lvl="0" fontAlgn="base">
              <a:spcBef>
                <a:spcPct val="0"/>
              </a:spcBef>
              <a:spcAft>
                <a:spcPct val="0"/>
              </a:spcAft>
              <a:defRPr/>
            </a:pPr>
            <a:r>
              <a:rPr lang="en-US" altLang="zh-CN" sz="1600" b="1">
                <a:solidFill>
                  <a:schemeClr val="tx1">
                    <a:lumMod val="95000"/>
                    <a:lumOff val="5000"/>
                  </a:schemeClr>
                </a:solidFill>
                <a:latin typeface="Calibri Light" panose="020F0302020204030204" pitchFamily="34" charset="0"/>
                <a:ea typeface="方正兰亭黑_GBK"/>
              </a:rPr>
              <a:t>Project  case - Partners Working with Us</a:t>
            </a:r>
            <a:endParaRPr lang="en-US" altLang="zh-CN" sz="1600" b="1">
              <a:solidFill>
                <a:schemeClr val="tx1">
                  <a:lumMod val="95000"/>
                  <a:lumOff val="5000"/>
                </a:schemeClr>
              </a:solidFill>
              <a:latin typeface="Calibri Light" panose="020F0302020204030204" pitchFamily="34" charset="0"/>
              <a:ea typeface="方正兰亭黑_GBK"/>
            </a:endParaRPr>
          </a:p>
        </p:txBody>
      </p:sp>
      <p:sp>
        <p:nvSpPr>
          <p:cNvPr id="47" name="椭圆 46"/>
          <p:cNvSpPr/>
          <p:nvPr>
            <p:custDataLst>
              <p:tags r:id="rId6"/>
            </p:custDataLst>
          </p:nvPr>
        </p:nvSpPr>
        <p:spPr>
          <a:xfrm>
            <a:off x="4454640" y="3139347"/>
            <a:ext cx="379869" cy="379869"/>
          </a:xfrm>
          <a:prstGeom prst="ellipse">
            <a:avLst/>
          </a:prstGeom>
          <a:solidFill>
            <a:srgbClr val="212834"/>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a:t>3</a:t>
            </a:r>
            <a:endParaRPr lang="zh-CN" altLang="en-US"/>
          </a:p>
        </p:txBody>
      </p:sp>
      <p:sp>
        <p:nvSpPr>
          <p:cNvPr id="50" name="矩形 49"/>
          <p:cNvSpPr/>
          <p:nvPr>
            <p:custDataLst>
              <p:tags r:id="rId7"/>
            </p:custDataLst>
          </p:nvPr>
        </p:nvSpPr>
        <p:spPr>
          <a:xfrm>
            <a:off x="4834890" y="3933190"/>
            <a:ext cx="4171950" cy="583565"/>
          </a:xfrm>
          <a:prstGeom prst="rect">
            <a:avLst/>
          </a:prstGeom>
        </p:spPr>
        <p:txBody>
          <a:bodyPr wrap="square">
            <a:spAutoFit/>
          </a:bodyPr>
          <a:lstStyle/>
          <a:p>
            <a:pPr lvl="0" fontAlgn="base">
              <a:spcBef>
                <a:spcPct val="0"/>
              </a:spcBef>
              <a:spcAft>
                <a:spcPct val="0"/>
              </a:spcAft>
              <a:defRPr/>
            </a:pPr>
            <a:r>
              <a:rPr lang="en-US" altLang="zh-CN" sz="1600" b="1">
                <a:solidFill>
                  <a:schemeClr val="tx1">
                    <a:lumMod val="95000"/>
                    <a:lumOff val="5000"/>
                  </a:schemeClr>
                </a:solidFill>
                <a:latin typeface="Calibri Light" panose="020F0302020204030204" pitchFamily="34" charset="0"/>
                <a:ea typeface="方正兰亭黑_GBK"/>
              </a:rPr>
              <a:t>Factory Showcase​ -  Two Advanced Production Lines</a:t>
            </a:r>
            <a:endParaRPr lang="en-US" altLang="zh-CN" sz="1600" b="1">
              <a:solidFill>
                <a:schemeClr val="tx1">
                  <a:lumMod val="95000"/>
                  <a:lumOff val="5000"/>
                </a:schemeClr>
              </a:solidFill>
              <a:latin typeface="Calibri Light" panose="020F0302020204030204" pitchFamily="34" charset="0"/>
              <a:ea typeface="方正兰亭黑_GBK"/>
            </a:endParaRPr>
          </a:p>
        </p:txBody>
      </p:sp>
      <p:sp>
        <p:nvSpPr>
          <p:cNvPr id="51" name="椭圆 50"/>
          <p:cNvSpPr/>
          <p:nvPr>
            <p:custDataLst>
              <p:tags r:id="rId8"/>
            </p:custDataLst>
          </p:nvPr>
        </p:nvSpPr>
        <p:spPr>
          <a:xfrm>
            <a:off x="4455275" y="3932585"/>
            <a:ext cx="379869" cy="379869"/>
          </a:xfrm>
          <a:prstGeom prst="ellipse">
            <a:avLst/>
          </a:prstGeom>
          <a:solidFill>
            <a:srgbClr val="212834"/>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a:t>5</a:t>
            </a:r>
            <a:endParaRPr lang="zh-CN" altLang="en-US"/>
          </a:p>
        </p:txBody>
      </p:sp>
      <p:sp>
        <p:nvSpPr>
          <p:cNvPr id="3" name="矩形 2"/>
          <p:cNvSpPr/>
          <p:nvPr>
            <p:custDataLst>
              <p:tags r:id="rId9"/>
            </p:custDataLst>
          </p:nvPr>
        </p:nvSpPr>
        <p:spPr>
          <a:xfrm>
            <a:off x="4834890" y="2339340"/>
            <a:ext cx="4171950" cy="583565"/>
          </a:xfrm>
          <a:prstGeom prst="rect">
            <a:avLst/>
          </a:prstGeom>
        </p:spPr>
        <p:txBody>
          <a:bodyPr wrap="square">
            <a:spAutoFit/>
          </a:bodyPr>
          <a:lstStyle/>
          <a:p>
            <a:pPr lvl="0" fontAlgn="base">
              <a:spcBef>
                <a:spcPct val="0"/>
              </a:spcBef>
              <a:spcAft>
                <a:spcPct val="0"/>
              </a:spcAft>
              <a:defRPr/>
            </a:pPr>
            <a:r>
              <a:rPr lang="en-US" altLang="zh-CN" sz="1600" b="1">
                <a:solidFill>
                  <a:schemeClr val="tx1">
                    <a:lumMod val="95000"/>
                    <a:lumOff val="5000"/>
                  </a:schemeClr>
                </a:solidFill>
                <a:latin typeface="Calibri Light" panose="020F0302020204030204" pitchFamily="34" charset="0"/>
                <a:ea typeface="方正兰亭黑_GBK"/>
              </a:rPr>
              <a:t>Our Products - A Premium Selection of Sanitary Ware</a:t>
            </a:r>
            <a:endParaRPr lang="en-US" altLang="zh-CN" sz="1600" b="1">
              <a:solidFill>
                <a:schemeClr val="tx1">
                  <a:lumMod val="95000"/>
                  <a:lumOff val="5000"/>
                </a:schemeClr>
              </a:solidFill>
              <a:latin typeface="Calibri Light" panose="020F0302020204030204" pitchFamily="34" charset="0"/>
              <a:ea typeface="方正兰亭黑_GBK"/>
            </a:endParaRPr>
          </a:p>
        </p:txBody>
      </p:sp>
      <p:sp>
        <p:nvSpPr>
          <p:cNvPr id="5" name="椭圆 4"/>
          <p:cNvSpPr/>
          <p:nvPr>
            <p:custDataLst>
              <p:tags r:id="rId10"/>
            </p:custDataLst>
          </p:nvPr>
        </p:nvSpPr>
        <p:spPr>
          <a:xfrm>
            <a:off x="4455275" y="2338735"/>
            <a:ext cx="379869" cy="379869"/>
          </a:xfrm>
          <a:prstGeom prst="ellipse">
            <a:avLst/>
          </a:prstGeom>
          <a:solidFill>
            <a:srgbClr val="212834"/>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a:t>3</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2616835" y="-374650"/>
            <a:ext cx="3802380" cy="758825"/>
          </a:xfrm>
          <a:prstGeom prst="rect">
            <a:avLst/>
          </a:prstGeom>
          <a:noFill/>
          <a:ln>
            <a:noFill/>
          </a:ln>
        </p:spPr>
        <p:txBody>
          <a:bodyPr wrap="square">
            <a:no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endParaRPr lang="zh-CN" altLang="en-US" sz="3600" b="1">
              <a:solidFill>
                <a:schemeClr val="accent1"/>
              </a:solidFill>
              <a:latin typeface="+mj-ea"/>
              <a:ea typeface="+mj-ea"/>
              <a:sym typeface="Calibri" panose="020F0502020204030204" pitchFamily="34" charset="0"/>
            </a:endParaRPr>
          </a:p>
          <a:p>
            <a:pPr algn="ctr" defTabSz="514350" fontAlgn="base">
              <a:spcBef>
                <a:spcPct val="0"/>
              </a:spcBef>
              <a:spcAft>
                <a:spcPct val="0"/>
              </a:spcAft>
              <a:tabLst>
                <a:tab pos="2149475" algn="l"/>
              </a:tabLst>
            </a:pPr>
            <a:r>
              <a:rPr lang="en-US" altLang="zh-CN" sz="2000" b="1">
                <a:solidFill>
                  <a:srgbClr val="212834"/>
                </a:solidFill>
                <a:latin typeface="+mj-ea"/>
                <a:ea typeface="+mj-ea"/>
                <a:sym typeface="Calibri" panose="020F0502020204030204" pitchFamily="34" charset="0"/>
              </a:rPr>
              <a:t>Cooperative Partner</a:t>
            </a:r>
            <a:endParaRPr lang="en-US" altLang="zh-CN" sz="2000" b="1">
              <a:solidFill>
                <a:srgbClr val="212834"/>
              </a:solidFill>
              <a:latin typeface="+mj-ea"/>
              <a:ea typeface="+mj-ea"/>
              <a:sym typeface="Calibri" panose="020F0502020204030204" pitchFamily="34" charset="0"/>
            </a:endParaRPr>
          </a:p>
        </p:txBody>
      </p:sp>
      <p:pic>
        <p:nvPicPr>
          <p:cNvPr id="6" name="图片 5" descr="微信图片_20251129175613_338_27"/>
          <p:cNvPicPr>
            <a:picLocks noChangeAspect="1"/>
          </p:cNvPicPr>
          <p:nvPr/>
        </p:nvPicPr>
        <p:blipFill>
          <a:blip r:embed="rId1"/>
          <a:stretch>
            <a:fillRect/>
          </a:stretch>
        </p:blipFill>
        <p:spPr>
          <a:xfrm>
            <a:off x="3783330" y="700405"/>
            <a:ext cx="1482725" cy="2043430"/>
          </a:xfrm>
          <a:prstGeom prst="rect">
            <a:avLst/>
          </a:prstGeom>
        </p:spPr>
      </p:pic>
      <p:pic>
        <p:nvPicPr>
          <p:cNvPr id="10" name="图片 9" descr="微信图片_20251129175740_339_27"/>
          <p:cNvPicPr>
            <a:picLocks noChangeAspect="1"/>
          </p:cNvPicPr>
          <p:nvPr/>
        </p:nvPicPr>
        <p:blipFill>
          <a:blip r:embed="rId2"/>
          <a:stretch>
            <a:fillRect/>
          </a:stretch>
        </p:blipFill>
        <p:spPr>
          <a:xfrm>
            <a:off x="430530" y="699770"/>
            <a:ext cx="3274060" cy="2018665"/>
          </a:xfrm>
          <a:prstGeom prst="rect">
            <a:avLst/>
          </a:prstGeom>
        </p:spPr>
      </p:pic>
      <p:pic>
        <p:nvPicPr>
          <p:cNvPr id="11" name="图片 10" descr="微信图片_20251129175941_340_27"/>
          <p:cNvPicPr>
            <a:picLocks noChangeAspect="1"/>
          </p:cNvPicPr>
          <p:nvPr/>
        </p:nvPicPr>
        <p:blipFill>
          <a:blip r:embed="rId3"/>
          <a:stretch>
            <a:fillRect/>
          </a:stretch>
        </p:blipFill>
        <p:spPr>
          <a:xfrm>
            <a:off x="7089140" y="714375"/>
            <a:ext cx="1686560" cy="2029460"/>
          </a:xfrm>
          <a:prstGeom prst="rect">
            <a:avLst/>
          </a:prstGeom>
        </p:spPr>
      </p:pic>
      <p:pic>
        <p:nvPicPr>
          <p:cNvPr id="12" name="图片 11" descr="微信图片_20251129180127_341_27"/>
          <p:cNvPicPr>
            <a:picLocks noChangeAspect="1"/>
          </p:cNvPicPr>
          <p:nvPr/>
        </p:nvPicPr>
        <p:blipFill>
          <a:blip r:embed="rId4"/>
          <a:stretch>
            <a:fillRect/>
          </a:stretch>
        </p:blipFill>
        <p:spPr>
          <a:xfrm>
            <a:off x="5344795" y="714375"/>
            <a:ext cx="1665605" cy="2028825"/>
          </a:xfrm>
          <a:prstGeom prst="rect">
            <a:avLst/>
          </a:prstGeom>
        </p:spPr>
      </p:pic>
      <p:pic>
        <p:nvPicPr>
          <p:cNvPr id="13" name="图片 12" descr="微信图片_20251126092606_306_27"/>
          <p:cNvPicPr>
            <a:picLocks noChangeAspect="1"/>
          </p:cNvPicPr>
          <p:nvPr/>
        </p:nvPicPr>
        <p:blipFill>
          <a:blip r:embed="rId5"/>
          <a:stretch>
            <a:fillRect/>
          </a:stretch>
        </p:blipFill>
        <p:spPr>
          <a:xfrm rot="5400000">
            <a:off x="170180" y="3076575"/>
            <a:ext cx="2083435" cy="1563370"/>
          </a:xfrm>
          <a:prstGeom prst="rect">
            <a:avLst/>
          </a:prstGeom>
        </p:spPr>
      </p:pic>
      <p:pic>
        <p:nvPicPr>
          <p:cNvPr id="14" name="图片 13" descr="微信图片_20251126092610_307_27"/>
          <p:cNvPicPr>
            <a:picLocks noChangeAspect="1"/>
          </p:cNvPicPr>
          <p:nvPr/>
        </p:nvPicPr>
        <p:blipFill>
          <a:blip r:embed="rId6"/>
          <a:stretch>
            <a:fillRect/>
          </a:stretch>
        </p:blipFill>
        <p:spPr>
          <a:xfrm rot="5400000">
            <a:off x="1821815" y="3076575"/>
            <a:ext cx="2083435" cy="1563370"/>
          </a:xfrm>
          <a:prstGeom prst="rect">
            <a:avLst/>
          </a:prstGeom>
        </p:spPr>
      </p:pic>
      <p:pic>
        <p:nvPicPr>
          <p:cNvPr id="15" name="图片 14" descr="微信图片_20251129180922_342_27"/>
          <p:cNvPicPr>
            <a:picLocks noChangeAspect="1"/>
          </p:cNvPicPr>
          <p:nvPr/>
        </p:nvPicPr>
        <p:blipFill>
          <a:blip r:embed="rId7"/>
          <a:stretch>
            <a:fillRect/>
          </a:stretch>
        </p:blipFill>
        <p:spPr>
          <a:xfrm>
            <a:off x="5389880" y="2816860"/>
            <a:ext cx="3381375" cy="2083435"/>
          </a:xfrm>
          <a:prstGeom prst="rect">
            <a:avLst/>
          </a:prstGeom>
        </p:spPr>
      </p:pic>
      <p:pic>
        <p:nvPicPr>
          <p:cNvPr id="16" name="图片 15" descr="微信图片_20251129181002_343_27"/>
          <p:cNvPicPr>
            <a:picLocks noChangeAspect="1"/>
          </p:cNvPicPr>
          <p:nvPr/>
        </p:nvPicPr>
        <p:blipFill>
          <a:blip r:embed="rId8"/>
          <a:stretch>
            <a:fillRect/>
          </a:stretch>
        </p:blipFill>
        <p:spPr>
          <a:xfrm>
            <a:off x="3710940" y="2816860"/>
            <a:ext cx="1613535" cy="20834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IMG20240911125451"/>
          <p:cNvPicPr>
            <a:picLocks noChangeAspect="1"/>
          </p:cNvPicPr>
          <p:nvPr/>
        </p:nvPicPr>
        <p:blipFill>
          <a:blip r:embed="rId1"/>
          <a:stretch>
            <a:fillRect/>
          </a:stretch>
        </p:blipFill>
        <p:spPr>
          <a:xfrm>
            <a:off x="6996430" y="749300"/>
            <a:ext cx="1506220" cy="2009775"/>
          </a:xfrm>
          <a:prstGeom prst="rect">
            <a:avLst/>
          </a:prstGeom>
        </p:spPr>
      </p:pic>
      <p:pic>
        <p:nvPicPr>
          <p:cNvPr id="4" name="图片 3" descr="IMG20240911131127"/>
          <p:cNvPicPr>
            <a:picLocks noChangeAspect="1"/>
          </p:cNvPicPr>
          <p:nvPr/>
        </p:nvPicPr>
        <p:blipFill>
          <a:blip r:embed="rId2"/>
          <a:stretch>
            <a:fillRect/>
          </a:stretch>
        </p:blipFill>
        <p:spPr>
          <a:xfrm>
            <a:off x="3799840" y="749300"/>
            <a:ext cx="1506220" cy="2009775"/>
          </a:xfrm>
          <a:prstGeom prst="rect">
            <a:avLst/>
          </a:prstGeom>
        </p:spPr>
      </p:pic>
      <p:pic>
        <p:nvPicPr>
          <p:cNvPr id="5" name="图片 4" descr="IMG20240918182118"/>
          <p:cNvPicPr>
            <a:picLocks noChangeAspect="1"/>
          </p:cNvPicPr>
          <p:nvPr/>
        </p:nvPicPr>
        <p:blipFill>
          <a:blip r:embed="rId3"/>
          <a:srcRect l="5481" t="8179" r="1222"/>
          <a:stretch>
            <a:fillRect/>
          </a:stretch>
        </p:blipFill>
        <p:spPr>
          <a:xfrm>
            <a:off x="3799840" y="2818130"/>
            <a:ext cx="1510030" cy="1984375"/>
          </a:xfrm>
          <a:prstGeom prst="rect">
            <a:avLst/>
          </a:prstGeom>
        </p:spPr>
      </p:pic>
      <p:pic>
        <p:nvPicPr>
          <p:cNvPr id="6" name="图片 5" descr="微信图片_20250306092053"/>
          <p:cNvPicPr>
            <a:picLocks noChangeAspect="1"/>
          </p:cNvPicPr>
          <p:nvPr/>
        </p:nvPicPr>
        <p:blipFill>
          <a:blip r:embed="rId4"/>
          <a:stretch>
            <a:fillRect/>
          </a:stretch>
        </p:blipFill>
        <p:spPr>
          <a:xfrm>
            <a:off x="671830" y="749300"/>
            <a:ext cx="3037205" cy="4053840"/>
          </a:xfrm>
          <a:prstGeom prst="rect">
            <a:avLst/>
          </a:prstGeom>
        </p:spPr>
      </p:pic>
      <p:pic>
        <p:nvPicPr>
          <p:cNvPr id="7" name="图片 6" descr="微信图片_20250610173742"/>
          <p:cNvPicPr>
            <a:picLocks noChangeAspect="1"/>
          </p:cNvPicPr>
          <p:nvPr/>
        </p:nvPicPr>
        <p:blipFill>
          <a:blip r:embed="rId5"/>
          <a:stretch>
            <a:fillRect/>
          </a:stretch>
        </p:blipFill>
        <p:spPr>
          <a:xfrm>
            <a:off x="5396865" y="749300"/>
            <a:ext cx="1506220" cy="2009775"/>
          </a:xfrm>
          <a:prstGeom prst="rect">
            <a:avLst/>
          </a:prstGeom>
        </p:spPr>
      </p:pic>
      <p:pic>
        <p:nvPicPr>
          <p:cNvPr id="9" name="图片 8" descr="IMG20240917172341"/>
          <p:cNvPicPr>
            <a:picLocks noChangeAspect="1"/>
          </p:cNvPicPr>
          <p:nvPr/>
        </p:nvPicPr>
        <p:blipFill>
          <a:blip r:embed="rId6"/>
          <a:srcRect l="1591" t="33760" r="477" b="19482"/>
          <a:stretch>
            <a:fillRect/>
          </a:stretch>
        </p:blipFill>
        <p:spPr>
          <a:xfrm>
            <a:off x="5400675" y="2818130"/>
            <a:ext cx="3115310" cy="1984375"/>
          </a:xfrm>
          <a:prstGeom prst="rect">
            <a:avLst/>
          </a:prstGeom>
        </p:spPr>
      </p:pic>
      <p:sp>
        <p:nvSpPr>
          <p:cNvPr id="10" name="文本框 9"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2616835" y="-374650"/>
            <a:ext cx="3802380" cy="758825"/>
          </a:xfrm>
          <a:prstGeom prst="rect">
            <a:avLst/>
          </a:prstGeom>
          <a:noFill/>
          <a:ln>
            <a:noFill/>
          </a:ln>
        </p:spPr>
        <p:txBody>
          <a:bodyPr wrap="square">
            <a:no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endParaRPr lang="zh-CN" altLang="en-US" sz="3600" b="1">
              <a:solidFill>
                <a:schemeClr val="accent1"/>
              </a:solidFill>
              <a:latin typeface="+mj-ea"/>
              <a:ea typeface="+mj-ea"/>
              <a:sym typeface="Calibri" panose="020F0502020204030204" pitchFamily="34" charset="0"/>
            </a:endParaRPr>
          </a:p>
          <a:p>
            <a:pPr algn="ctr" defTabSz="514350" fontAlgn="base">
              <a:spcBef>
                <a:spcPct val="0"/>
              </a:spcBef>
              <a:spcAft>
                <a:spcPct val="0"/>
              </a:spcAft>
              <a:tabLst>
                <a:tab pos="2149475" algn="l"/>
              </a:tabLst>
            </a:pPr>
            <a:r>
              <a:rPr lang="en-US" altLang="zh-CN" sz="2000" b="1">
                <a:solidFill>
                  <a:srgbClr val="212834"/>
                </a:solidFill>
                <a:latin typeface="+mj-ea"/>
                <a:ea typeface="+mj-ea"/>
                <a:sym typeface="Calibri" panose="020F0502020204030204" pitchFamily="34" charset="0"/>
              </a:rPr>
              <a:t>Exhibition partners</a:t>
            </a:r>
            <a:endParaRPr lang="en-US" altLang="zh-CN" sz="2000" b="1">
              <a:solidFill>
                <a:srgbClr val="212834"/>
              </a:solidFill>
              <a:latin typeface="+mj-ea"/>
              <a:ea typeface="+mj-ea"/>
              <a:sym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51899" y="0"/>
            <a:ext cx="3755938" cy="51435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68503" y="749128"/>
            <a:ext cx="8587946"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Partnership for a Shared Future.</a:t>
            </a:r>
            <a:endParaRPr lang="zh-CN" altLang="en-US"/>
          </a:p>
        </p:txBody>
      </p:sp>
      <p:sp>
        <p:nvSpPr>
          <p:cNvPr id="9" name="文本框 8"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02640" y="1471295"/>
            <a:ext cx="7539355" cy="250190"/>
          </a:xfrm>
          <a:prstGeom prst="rect">
            <a:avLst/>
          </a:prstGeom>
          <a:noFill/>
          <a:ln>
            <a:noFill/>
          </a:ln>
        </p:spPr>
        <p:txBody>
          <a:bodyPr wrap="square">
            <a:no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r>
              <a:rPr lang="zh-CN" altLang="en-US" sz="3600" b="1">
                <a:solidFill>
                  <a:schemeClr val="accent1"/>
                </a:solidFill>
                <a:latin typeface="+mj-ea"/>
                <a:ea typeface="+mj-ea"/>
                <a:sym typeface="+mn-ea"/>
              </a:rPr>
              <a:t>Factory Showcase​ -  Two Advanced Production Lines</a:t>
            </a:r>
            <a:endParaRPr lang="zh-CN" altLang="en-US" sz="3600" b="1">
              <a:solidFill>
                <a:schemeClr val="accent1"/>
              </a:solidFill>
              <a:latin typeface="+mj-ea"/>
              <a:ea typeface="+mj-ea"/>
            </a:endParaRPr>
          </a:p>
          <a:p>
            <a:pPr algn="ctr" defTabSz="514350" fontAlgn="base">
              <a:spcBef>
                <a:spcPct val="0"/>
              </a:spcBef>
              <a:spcAft>
                <a:spcPct val="0"/>
              </a:spcAft>
              <a:tabLst>
                <a:tab pos="2149475" algn="l"/>
              </a:tabLst>
            </a:pPr>
            <a:endParaRPr lang="zh-CN" altLang="en-US" sz="3600" b="1">
              <a:solidFill>
                <a:schemeClr val="accent1"/>
              </a:solidFill>
              <a:latin typeface="+mj-ea"/>
              <a:ea typeface="+mj-ea"/>
            </a:endParaRPr>
          </a:p>
          <a:p>
            <a:pPr algn="ctr" defTabSz="685800" fontAlgn="base">
              <a:buClrTx/>
              <a:buSzTx/>
              <a:buNone/>
              <a:defRPr/>
            </a:pPr>
            <a:endParaRPr lang="zh-CN" altLang="en-US" sz="3600" b="1">
              <a:solidFill>
                <a:schemeClr val="accent1"/>
              </a:solidFill>
              <a:latin typeface="+mj-ea"/>
              <a:ea typeface="+mj-ea"/>
              <a:sym typeface="Calibri" panose="020F0502020204030204" pitchFamily="34" charset="0"/>
            </a:endParaRPr>
          </a:p>
          <a:p>
            <a:pPr algn="ctr" defTabSz="514350" fontAlgn="base">
              <a:spcBef>
                <a:spcPct val="0"/>
              </a:spcBef>
              <a:spcAft>
                <a:spcPct val="0"/>
              </a:spcAft>
              <a:tabLst>
                <a:tab pos="2149475" algn="l"/>
              </a:tabLst>
            </a:pPr>
            <a:endParaRPr lang="zh-CN" altLang="en-US" sz="4000" b="1">
              <a:solidFill>
                <a:srgbClr val="212834"/>
              </a:solidFill>
              <a:latin typeface="+mj-ea"/>
              <a:ea typeface="+mj-ea"/>
              <a:sym typeface="Calibri" panose="020F0502020204030204" pitchFamily="34" charset="0"/>
            </a:endParaRPr>
          </a:p>
        </p:txBody>
      </p:sp>
      <p:sp>
        <p:nvSpPr>
          <p:cNvPr id="21" name="文本框 6"/>
          <p:cNvSpPr txBox="1">
            <a:spLocks noChangeArrowheads="1"/>
          </p:cNvSpPr>
          <p:nvPr/>
        </p:nvSpPr>
        <p:spPr bwMode="auto">
          <a:xfrm>
            <a:off x="1049021" y="2953983"/>
            <a:ext cx="6964680"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a:solidFill>
                  <a:schemeClr val="accent1"/>
                </a:solidFill>
                <a:latin typeface="方正准圆简体" panose="03000509000000000000" pitchFamily="65" charset="-122"/>
                <a:ea typeface="方正准圆简体" panose="03000509000000000000" pitchFamily="65" charset="-122"/>
              </a:rPr>
              <a:t>Explore high-definition visuals of our product details and professional production lines.</a:t>
            </a:r>
            <a:endParaRPr lang="en-US" altLang="zh-CN" sz="1200">
              <a:solidFill>
                <a:schemeClr val="accent1"/>
              </a:solidFill>
              <a:latin typeface="方正准圆简体" panose="03000509000000000000" pitchFamily="65" charset="-122"/>
              <a:ea typeface="方正准圆简体"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3015615" y="-440055"/>
            <a:ext cx="3294380" cy="758825"/>
          </a:xfrm>
          <a:prstGeom prst="rect">
            <a:avLst/>
          </a:prstGeom>
          <a:noFill/>
          <a:ln>
            <a:noFill/>
          </a:ln>
        </p:spPr>
        <p:txBody>
          <a:bodyPr wrap="square">
            <a:no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endParaRPr lang="zh-CN" altLang="en-US" sz="3600" b="1">
              <a:solidFill>
                <a:schemeClr val="accent1"/>
              </a:solidFill>
              <a:latin typeface="+mj-ea"/>
              <a:ea typeface="+mj-ea"/>
              <a:sym typeface="Calibri" panose="020F0502020204030204" pitchFamily="34" charset="0"/>
            </a:endParaRPr>
          </a:p>
          <a:p>
            <a:pPr algn="ctr" defTabSz="514350" fontAlgn="base">
              <a:spcBef>
                <a:spcPct val="0"/>
              </a:spcBef>
              <a:spcAft>
                <a:spcPct val="0"/>
              </a:spcAft>
              <a:tabLst>
                <a:tab pos="2149475" algn="l"/>
              </a:tabLst>
            </a:pPr>
            <a:r>
              <a:rPr lang="en-US" altLang="zh-CN" sz="2000" b="1">
                <a:solidFill>
                  <a:srgbClr val="212834"/>
                </a:solidFill>
                <a:latin typeface="+mj-ea"/>
                <a:ea typeface="+mj-ea"/>
                <a:sym typeface="Calibri" panose="020F0502020204030204" pitchFamily="34" charset="0"/>
              </a:rPr>
              <a:t>Zhaoqing  Factory </a:t>
            </a:r>
            <a:endParaRPr lang="en-US" altLang="zh-CN" sz="2000" b="1">
              <a:solidFill>
                <a:srgbClr val="212834"/>
              </a:solidFill>
              <a:latin typeface="+mj-ea"/>
              <a:ea typeface="+mj-ea"/>
              <a:sym typeface="Calibri" panose="020F0502020204030204" pitchFamily="34" charset="0"/>
            </a:endParaRPr>
          </a:p>
        </p:txBody>
      </p:sp>
      <p:pic>
        <p:nvPicPr>
          <p:cNvPr id="16" name="图片 15" descr="kappframework-OiLhPH(1)(1)"/>
          <p:cNvPicPr>
            <a:picLocks noChangeAspect="1"/>
          </p:cNvPicPr>
          <p:nvPr/>
        </p:nvPicPr>
        <p:blipFill>
          <a:blip r:embed="rId1"/>
          <a:srcRect r="5928"/>
          <a:stretch>
            <a:fillRect/>
          </a:stretch>
        </p:blipFill>
        <p:spPr>
          <a:xfrm>
            <a:off x="184785" y="624840"/>
            <a:ext cx="2830830" cy="2076450"/>
          </a:xfrm>
          <a:prstGeom prst="rect">
            <a:avLst/>
          </a:prstGeom>
        </p:spPr>
      </p:pic>
      <p:pic>
        <p:nvPicPr>
          <p:cNvPr id="20" name="图片 19" descr="车间 (4)"/>
          <p:cNvPicPr>
            <a:picLocks noChangeAspect="1"/>
          </p:cNvPicPr>
          <p:nvPr/>
        </p:nvPicPr>
        <p:blipFill>
          <a:blip r:embed="rId2"/>
          <a:stretch>
            <a:fillRect/>
          </a:stretch>
        </p:blipFill>
        <p:spPr>
          <a:xfrm>
            <a:off x="3182620" y="624840"/>
            <a:ext cx="2779395" cy="2084705"/>
          </a:xfrm>
          <a:prstGeom prst="rect">
            <a:avLst/>
          </a:prstGeom>
        </p:spPr>
      </p:pic>
      <p:pic>
        <p:nvPicPr>
          <p:cNvPr id="7" name="图片 6" descr="20250104105534"/>
          <p:cNvPicPr>
            <a:picLocks noChangeAspect="1"/>
          </p:cNvPicPr>
          <p:nvPr/>
        </p:nvPicPr>
        <p:blipFill>
          <a:blip r:embed="rId3"/>
          <a:stretch>
            <a:fillRect/>
          </a:stretch>
        </p:blipFill>
        <p:spPr>
          <a:xfrm>
            <a:off x="3176270" y="2826385"/>
            <a:ext cx="2785745" cy="2122170"/>
          </a:xfrm>
          <a:prstGeom prst="rect">
            <a:avLst/>
          </a:prstGeom>
        </p:spPr>
      </p:pic>
      <p:pic>
        <p:nvPicPr>
          <p:cNvPr id="3" name="图片 2" descr="包装.."/>
          <p:cNvPicPr>
            <a:picLocks noChangeAspect="1"/>
          </p:cNvPicPr>
          <p:nvPr/>
        </p:nvPicPr>
        <p:blipFill>
          <a:blip r:embed="rId4"/>
          <a:stretch>
            <a:fillRect/>
          </a:stretch>
        </p:blipFill>
        <p:spPr>
          <a:xfrm>
            <a:off x="6129020" y="2806700"/>
            <a:ext cx="2840990" cy="2131060"/>
          </a:xfrm>
          <a:prstGeom prst="rect">
            <a:avLst/>
          </a:prstGeom>
        </p:spPr>
      </p:pic>
      <p:pic>
        <p:nvPicPr>
          <p:cNvPr id="4" name="图片 3" descr="打磨"/>
          <p:cNvPicPr>
            <a:picLocks noChangeAspect="1"/>
          </p:cNvPicPr>
          <p:nvPr/>
        </p:nvPicPr>
        <p:blipFill>
          <a:blip r:embed="rId5"/>
          <a:srcRect l="8819" b="11285"/>
          <a:stretch>
            <a:fillRect/>
          </a:stretch>
        </p:blipFill>
        <p:spPr>
          <a:xfrm>
            <a:off x="6129020" y="624840"/>
            <a:ext cx="2856230" cy="2084705"/>
          </a:xfrm>
          <a:prstGeom prst="rect">
            <a:avLst/>
          </a:prstGeom>
        </p:spPr>
      </p:pic>
      <p:pic>
        <p:nvPicPr>
          <p:cNvPr id="8" name="图片 7" descr="1524x914 (1)"/>
          <p:cNvPicPr>
            <a:picLocks noChangeAspect="1"/>
          </p:cNvPicPr>
          <p:nvPr/>
        </p:nvPicPr>
        <p:blipFill>
          <a:blip r:embed="rId6"/>
          <a:srcRect l="3002"/>
          <a:stretch>
            <a:fillRect/>
          </a:stretch>
        </p:blipFill>
        <p:spPr>
          <a:xfrm>
            <a:off x="194310" y="2806700"/>
            <a:ext cx="2821940" cy="21418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20241223095740"/>
          <p:cNvPicPr>
            <a:picLocks noChangeAspect="1"/>
          </p:cNvPicPr>
          <p:nvPr/>
        </p:nvPicPr>
        <p:blipFill>
          <a:blip r:embed="rId1"/>
          <a:stretch>
            <a:fillRect/>
          </a:stretch>
        </p:blipFill>
        <p:spPr>
          <a:xfrm>
            <a:off x="240030" y="2820035"/>
            <a:ext cx="2720975" cy="2040890"/>
          </a:xfrm>
          <a:prstGeom prst="rect">
            <a:avLst/>
          </a:prstGeom>
        </p:spPr>
      </p:pic>
      <p:pic>
        <p:nvPicPr>
          <p:cNvPr id="4" name="图片 3" descr="20241122163415"/>
          <p:cNvPicPr>
            <a:picLocks noChangeAspect="1"/>
          </p:cNvPicPr>
          <p:nvPr/>
        </p:nvPicPr>
        <p:blipFill>
          <a:blip r:embed="rId2"/>
          <a:stretch>
            <a:fillRect/>
          </a:stretch>
        </p:blipFill>
        <p:spPr>
          <a:xfrm>
            <a:off x="3100705" y="2820035"/>
            <a:ext cx="2720340" cy="2040890"/>
          </a:xfrm>
          <a:prstGeom prst="rect">
            <a:avLst/>
          </a:prstGeom>
        </p:spPr>
      </p:pic>
      <p:sp>
        <p:nvSpPr>
          <p:cNvPr id="9" name="文本框 8"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3404870" y="-440055"/>
            <a:ext cx="2334260" cy="758825"/>
          </a:xfrm>
          <a:prstGeom prst="rect">
            <a:avLst/>
          </a:prstGeom>
          <a:noFill/>
          <a:ln>
            <a:noFill/>
          </a:ln>
        </p:spPr>
        <p:txBody>
          <a:bodyPr wrap="square">
            <a:no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defTabSz="514350" fontAlgn="base">
              <a:spcBef>
                <a:spcPct val="0"/>
              </a:spcBef>
              <a:spcAft>
                <a:spcPct val="0"/>
              </a:spcAft>
              <a:tabLst>
                <a:tab pos="2149475" algn="l"/>
              </a:tabLst>
            </a:pPr>
            <a:endParaRPr lang="zh-CN" altLang="en-US" sz="3600" b="1">
              <a:solidFill>
                <a:schemeClr val="accent1"/>
              </a:solidFill>
              <a:latin typeface="+mj-ea"/>
              <a:ea typeface="+mj-ea"/>
              <a:sym typeface="Calibri" panose="020F0502020204030204" pitchFamily="34" charset="0"/>
            </a:endParaRPr>
          </a:p>
          <a:p>
            <a:pPr algn="ctr" defTabSz="514350" fontAlgn="base">
              <a:spcBef>
                <a:spcPct val="0"/>
              </a:spcBef>
              <a:spcAft>
                <a:spcPct val="0"/>
              </a:spcAft>
              <a:tabLst>
                <a:tab pos="2149475" algn="l"/>
              </a:tabLst>
            </a:pPr>
            <a:r>
              <a:rPr lang="en-US" altLang="zh-CN" sz="2000" b="1">
                <a:solidFill>
                  <a:srgbClr val="212834"/>
                </a:solidFill>
                <a:latin typeface="+mj-ea"/>
                <a:ea typeface="+mj-ea"/>
                <a:sym typeface="Calibri" panose="020F0502020204030204" pitchFamily="34" charset="0"/>
              </a:rPr>
              <a:t>Jiangxi </a:t>
            </a:r>
            <a:r>
              <a:rPr lang="en-US" altLang="zh-CN" sz="2000" b="1">
                <a:solidFill>
                  <a:srgbClr val="212834"/>
                </a:solidFill>
                <a:latin typeface="+mj-ea"/>
                <a:ea typeface="+mj-ea"/>
                <a:sym typeface="Calibri" panose="020F0502020204030204" pitchFamily="34" charset="0"/>
              </a:rPr>
              <a:t>Factory </a:t>
            </a:r>
            <a:endParaRPr lang="en-US" altLang="zh-CN" sz="2000" b="1">
              <a:solidFill>
                <a:srgbClr val="212834"/>
              </a:solidFill>
              <a:latin typeface="+mj-ea"/>
              <a:ea typeface="+mj-ea"/>
              <a:sym typeface="Calibri" panose="020F0502020204030204" pitchFamily="34" charset="0"/>
            </a:endParaRPr>
          </a:p>
        </p:txBody>
      </p:sp>
      <p:pic>
        <p:nvPicPr>
          <p:cNvPr id="8" name="图片 7" descr="微信图片_20250819164819_30"/>
          <p:cNvPicPr>
            <a:picLocks noChangeAspect="1"/>
          </p:cNvPicPr>
          <p:nvPr/>
        </p:nvPicPr>
        <p:blipFill>
          <a:blip r:embed="rId3"/>
          <a:stretch>
            <a:fillRect/>
          </a:stretch>
        </p:blipFill>
        <p:spPr>
          <a:xfrm>
            <a:off x="5960745" y="2807335"/>
            <a:ext cx="2738755" cy="2053590"/>
          </a:xfrm>
          <a:prstGeom prst="rect">
            <a:avLst/>
          </a:prstGeom>
        </p:spPr>
      </p:pic>
      <p:pic>
        <p:nvPicPr>
          <p:cNvPr id="5" name="图片 4" descr="22"/>
          <p:cNvPicPr>
            <a:picLocks noChangeAspect="1"/>
          </p:cNvPicPr>
          <p:nvPr/>
        </p:nvPicPr>
        <p:blipFill>
          <a:blip r:embed="rId4"/>
          <a:srcRect b="6434"/>
          <a:stretch>
            <a:fillRect/>
          </a:stretch>
        </p:blipFill>
        <p:spPr>
          <a:xfrm>
            <a:off x="5679440" y="689610"/>
            <a:ext cx="3020060" cy="1984375"/>
          </a:xfrm>
          <a:prstGeom prst="rect">
            <a:avLst/>
          </a:prstGeom>
        </p:spPr>
      </p:pic>
      <p:pic>
        <p:nvPicPr>
          <p:cNvPr id="6" name="图片 5" descr="微信图片_20251208165858_1015_2"/>
          <p:cNvPicPr>
            <a:picLocks noChangeAspect="1"/>
          </p:cNvPicPr>
          <p:nvPr/>
        </p:nvPicPr>
        <p:blipFill>
          <a:blip r:embed="rId5"/>
          <a:stretch>
            <a:fillRect/>
          </a:stretch>
        </p:blipFill>
        <p:spPr>
          <a:xfrm>
            <a:off x="240030" y="688975"/>
            <a:ext cx="5285740" cy="19850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圆角矩形 43"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a:off x="1007745" y="1514475"/>
            <a:ext cx="7680960" cy="3054985"/>
          </a:xfrm>
          <a:prstGeom prst="round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5" name="椭圆 44"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21466" y="1611623"/>
            <a:ext cx="485930" cy="485932"/>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47" name="椭圆 46"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08664" y="1004194"/>
            <a:ext cx="237105" cy="237105"/>
          </a:xfrm>
          <a:prstGeom prst="ellipse">
            <a:avLst/>
          </a:prstGeom>
          <a:solidFill>
            <a:schemeClr val="accent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8" name="椭圆 47"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1699075" y="651829"/>
            <a:ext cx="237105" cy="237105"/>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49" name="椭圆 48"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7811685" y="4632510"/>
            <a:ext cx="237105" cy="237105"/>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0" name="椭圆 49" descr="e7d195523061f1c09e9d68d7cf438b91ef959ecb14fc25d26BBA7F7DBC18E55DFF4014AF651F0BF2569D4B6C1DA7F1A4683A481403BD872FC687266AD13265C1DE7C373772FD8728ABDD69ADD03BFF5BE2862BC891DBB79EEBC94C9DFDC16E046D6941B99547B168C9310459A6A36518BEA3402FB7A878504F0D6FA8AE2C1ACFBFE35F9F679CA70F919E73C0EC9AE042"/>
          <p:cNvSpPr/>
          <p:nvPr/>
        </p:nvSpPr>
        <p:spPr>
          <a:xfrm flipH="1">
            <a:off x="8853019" y="4030370"/>
            <a:ext cx="182316" cy="182316"/>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1" name="矩形 50" descr="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
          <p:cNvSpPr/>
          <p:nvPr/>
        </p:nvSpPr>
        <p:spPr>
          <a:xfrm>
            <a:off x="1339189" y="2097395"/>
            <a:ext cx="7281423" cy="2030095"/>
          </a:xfrm>
          <a:prstGeom prst="rect">
            <a:avLst/>
          </a:prstGeom>
        </p:spPr>
        <p:txBody>
          <a:bodyPr wrap="square">
            <a:spAutoFit/>
          </a:bodyPr>
          <a:lstStyle/>
          <a:p>
            <a:pPr>
              <a:lnSpc>
                <a:spcPct val="150000"/>
              </a:lnSpc>
            </a:pPr>
            <a:r>
              <a:rPr lang="en-US" altLang="zh-CN" sz="1400" dirty="0">
                <a:solidFill>
                  <a:schemeClr val="tx1">
                    <a:lumMod val="85000"/>
                    <a:lumOff val="15000"/>
                  </a:schemeClr>
                </a:solidFill>
                <a:latin typeface="+mj-ea"/>
                <a:ea typeface="+mj-ea"/>
              </a:rPr>
              <a:t>HONGDAO SANITARY WARE TECHNOLOGY CO.LTD</a:t>
            </a:r>
            <a:endParaRPr lang="en-US" altLang="zh-CN" sz="1400" dirty="0">
              <a:solidFill>
                <a:schemeClr val="tx1">
                  <a:lumMod val="85000"/>
                  <a:lumOff val="15000"/>
                </a:schemeClr>
              </a:solidFill>
              <a:latin typeface="+mj-ea"/>
              <a:ea typeface="+mj-ea"/>
            </a:endParaRPr>
          </a:p>
          <a:p>
            <a:pPr>
              <a:lnSpc>
                <a:spcPct val="150000"/>
              </a:lnSpc>
            </a:pPr>
            <a:r>
              <a:rPr lang="en-US" altLang="zh-CN" sz="1400" dirty="0">
                <a:solidFill>
                  <a:schemeClr val="tx1">
                    <a:lumMod val="85000"/>
                    <a:lumOff val="15000"/>
                  </a:schemeClr>
                </a:solidFill>
                <a:latin typeface="+mj-ea"/>
                <a:ea typeface="+mj-ea"/>
              </a:rPr>
              <a:t>Tel: +86-758-8596680</a:t>
            </a:r>
            <a:endParaRPr lang="en-US" altLang="zh-CN" sz="1400" dirty="0">
              <a:solidFill>
                <a:schemeClr val="tx1">
                  <a:lumMod val="85000"/>
                  <a:lumOff val="15000"/>
                </a:schemeClr>
              </a:solidFill>
              <a:latin typeface="+mj-ea"/>
              <a:ea typeface="+mj-ea"/>
            </a:endParaRPr>
          </a:p>
          <a:p>
            <a:pPr>
              <a:lnSpc>
                <a:spcPct val="150000"/>
              </a:lnSpc>
            </a:pPr>
            <a:r>
              <a:rPr lang="en-US" altLang="zh-CN" sz="1400" dirty="0">
                <a:solidFill>
                  <a:schemeClr val="tx1">
                    <a:lumMod val="85000"/>
                    <a:lumOff val="15000"/>
                  </a:schemeClr>
                </a:solidFill>
                <a:latin typeface="+mj-ea"/>
                <a:ea typeface="+mj-ea"/>
              </a:rPr>
              <a:t>Email:​ linda@gdhondao.com</a:t>
            </a:r>
            <a:endParaRPr lang="en-US" altLang="zh-CN" sz="1400" dirty="0">
              <a:solidFill>
                <a:schemeClr val="tx1">
                  <a:lumMod val="85000"/>
                  <a:lumOff val="15000"/>
                </a:schemeClr>
              </a:solidFill>
              <a:latin typeface="+mj-ea"/>
              <a:ea typeface="+mj-ea"/>
            </a:endParaRPr>
          </a:p>
          <a:p>
            <a:pPr>
              <a:lnSpc>
                <a:spcPct val="150000"/>
              </a:lnSpc>
            </a:pPr>
            <a:r>
              <a:rPr lang="en-US" altLang="zh-CN" sz="1400" dirty="0">
                <a:solidFill>
                  <a:schemeClr val="tx1">
                    <a:lumMod val="85000"/>
                    <a:lumOff val="15000"/>
                  </a:schemeClr>
                </a:solidFill>
                <a:latin typeface="+mj-ea"/>
                <a:ea typeface="+mj-ea"/>
              </a:rPr>
              <a:t>Web</a:t>
            </a:r>
            <a:r>
              <a:rPr lang="zh-CN" altLang="en-US" sz="1400" dirty="0">
                <a:solidFill>
                  <a:schemeClr val="tx1">
                    <a:lumMod val="85000"/>
                    <a:lumOff val="15000"/>
                  </a:schemeClr>
                </a:solidFill>
                <a:latin typeface="+mj-ea"/>
                <a:ea typeface="+mj-ea"/>
              </a:rPr>
              <a:t>：</a:t>
            </a:r>
            <a:r>
              <a:rPr lang="en-US" altLang="zh-CN" sz="1400" dirty="0">
                <a:solidFill>
                  <a:schemeClr val="tx1">
                    <a:lumMod val="85000"/>
                    <a:lumOff val="15000"/>
                  </a:schemeClr>
                </a:solidFill>
                <a:latin typeface="+mj-ea"/>
                <a:ea typeface="+mj-ea"/>
              </a:rPr>
              <a:t>www.hondaowashbasin.com</a:t>
            </a:r>
            <a:endParaRPr lang="en-US" altLang="zh-CN" sz="1400" dirty="0">
              <a:solidFill>
                <a:schemeClr val="tx1">
                  <a:lumMod val="85000"/>
                  <a:lumOff val="15000"/>
                </a:schemeClr>
              </a:solidFill>
              <a:latin typeface="+mj-ea"/>
              <a:ea typeface="+mj-ea"/>
            </a:endParaRPr>
          </a:p>
          <a:p>
            <a:pPr>
              <a:lnSpc>
                <a:spcPct val="150000"/>
              </a:lnSpc>
            </a:pPr>
            <a:r>
              <a:rPr lang="en-US" altLang="zh-CN" sz="1400" dirty="0">
                <a:solidFill>
                  <a:schemeClr val="tx1">
                    <a:lumMod val="85000"/>
                    <a:lumOff val="15000"/>
                  </a:schemeClr>
                </a:solidFill>
                <a:latin typeface="+mj-ea"/>
                <a:ea typeface="+mj-ea"/>
              </a:rPr>
              <a:t>Add</a:t>
            </a:r>
            <a:r>
              <a:rPr lang="zh-CN" altLang="en-US" sz="1400" dirty="0">
                <a:solidFill>
                  <a:schemeClr val="tx1">
                    <a:lumMod val="85000"/>
                    <a:lumOff val="15000"/>
                  </a:schemeClr>
                </a:solidFill>
                <a:latin typeface="+mj-ea"/>
                <a:ea typeface="+mj-ea"/>
              </a:rPr>
              <a:t>：</a:t>
            </a:r>
            <a:r>
              <a:rPr lang="en-US" altLang="zh-CN" sz="1400" dirty="0">
                <a:solidFill>
                  <a:schemeClr val="tx1">
                    <a:lumMod val="85000"/>
                    <a:lumOff val="15000"/>
                  </a:schemeClr>
                </a:solidFill>
                <a:latin typeface="+mj-ea"/>
                <a:ea typeface="+mj-ea"/>
              </a:rPr>
              <a:t>West of Jinyuan Road, Jinli Town, Gaoyao District, Zhaoqing City, Guangdong Provience</a:t>
            </a:r>
            <a:endParaRPr lang="en-US" altLang="zh-CN" sz="1400" dirty="0">
              <a:solidFill>
                <a:schemeClr val="tx1">
                  <a:lumMod val="85000"/>
                  <a:lumOff val="15000"/>
                </a:schemeClr>
              </a:solidFill>
              <a:latin typeface="+mj-ea"/>
              <a:ea typeface="+mj-ea"/>
            </a:endParaRPr>
          </a:p>
        </p:txBody>
      </p:sp>
      <p:sp>
        <p:nvSpPr>
          <p:cNvPr id="54" name="Freeform 5"/>
          <p:cNvSpPr/>
          <p:nvPr/>
        </p:nvSpPr>
        <p:spPr bwMode="auto">
          <a:xfrm>
            <a:off x="499414" y="685494"/>
            <a:ext cx="1385668" cy="124933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56" name="Freeform 5"/>
          <p:cNvSpPr/>
          <p:nvPr/>
        </p:nvSpPr>
        <p:spPr bwMode="auto">
          <a:xfrm>
            <a:off x="8125666" y="4102183"/>
            <a:ext cx="811279" cy="73145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3" name="图片 2" descr="7363_公司logo(11-24-16-28-22)"/>
          <p:cNvPicPr>
            <a:picLocks noChangeAspect="1"/>
          </p:cNvPicPr>
          <p:nvPr/>
        </p:nvPicPr>
        <p:blipFill>
          <a:blip r:embed="rId1"/>
          <a:stretch>
            <a:fillRect/>
          </a:stretch>
        </p:blipFill>
        <p:spPr>
          <a:xfrm>
            <a:off x="607695" y="1050925"/>
            <a:ext cx="1167130" cy="421005"/>
          </a:xfrm>
          <a:prstGeom prst="rect">
            <a:avLst/>
          </a:prstGeom>
        </p:spPr>
      </p:pic>
      <p:sp>
        <p:nvSpPr>
          <p:cNvPr id="4" name="文本框 3"/>
          <p:cNvSpPr txBox="1"/>
          <p:nvPr/>
        </p:nvSpPr>
        <p:spPr>
          <a:xfrm>
            <a:off x="2389505" y="301943"/>
            <a:ext cx="5080000" cy="398780"/>
          </a:xfrm>
          <a:prstGeom prst="rect">
            <a:avLst/>
          </a:prstGeom>
        </p:spPr>
        <p:txBody>
          <a:bodyPr>
            <a:spAutoFit/>
          </a:bodyPr>
          <a:p>
            <a:pPr marL="0" indent="0" algn="l" fontAlgn="base">
              <a:spcBef>
                <a:spcPct val="0"/>
              </a:spcBef>
              <a:spcAft>
                <a:spcPct val="0"/>
              </a:spcAft>
            </a:pPr>
            <a:r>
              <a:rPr lang="en-US" altLang="zh-CN" sz="2000" b="1" i="0">
                <a:solidFill>
                  <a:srgbClr val="000000"/>
                </a:solidFill>
                <a:latin typeface="微软雅黑" panose="020B0503020204020204" pitchFamily="34" charset="-122"/>
                <a:ea typeface="微软雅黑" panose="020B0503020204020204" pitchFamily="34" charset="-122"/>
              </a:rPr>
              <a:t>We Invite You to Experience HONDAO</a:t>
            </a:r>
            <a:endParaRPr lang="en-US" altLang="zh-CN" sz="2000" b="1" i="0">
              <a:solidFill>
                <a:srgbClr val="00000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620010" y="786447"/>
            <a:ext cx="5080000" cy="275590"/>
          </a:xfrm>
          <a:prstGeom prst="rect">
            <a:avLst/>
          </a:prstGeom>
        </p:spPr>
        <p:txBody>
          <a:bodyPr>
            <a:spAutoFit/>
          </a:bodyPr>
          <a:p>
            <a:pPr marL="0" indent="0" algn="l"/>
            <a:r>
              <a:rPr lang="en-US" altLang="zh-CN" sz="1200" b="0" i="0">
                <a:solidFill>
                  <a:schemeClr val="tx1">
                    <a:lumMod val="50000"/>
                    <a:lumOff val="50000"/>
                  </a:schemeClr>
                </a:solidFill>
                <a:latin typeface="Arial" panose="020B0604020202020204" pitchFamily="34" charset="0"/>
                <a:ea typeface="-apple-system"/>
                <a:cs typeface="Arial" panose="020B0604020202020204" pitchFamily="34" charset="0"/>
              </a:rPr>
              <a:t>Visit our factory and showroom to see and feel the difference.</a:t>
            </a:r>
            <a:endParaRPr lang="en-US" altLang="zh-CN" sz="1200" b="0" i="0">
              <a:solidFill>
                <a:schemeClr val="tx1">
                  <a:lumMod val="50000"/>
                  <a:lumOff val="50000"/>
                </a:schemeClr>
              </a:solidFill>
              <a:latin typeface="Arial" panose="020B0604020202020204" pitchFamily="34" charset="0"/>
              <a:ea typeface="-apple-system"/>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文本框 5"/>
          <p:cNvSpPr txBox="1">
            <a:spLocks noChangeArrowheads="1"/>
          </p:cNvSpPr>
          <p:nvPr/>
        </p:nvSpPr>
        <p:spPr bwMode="auto">
          <a:xfrm>
            <a:off x="2980690" y="95885"/>
            <a:ext cx="3330575" cy="49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2800" b="1">
                <a:solidFill>
                  <a:schemeClr val="tx1">
                    <a:lumMod val="85000"/>
                    <a:lumOff val="15000"/>
                  </a:schemeClr>
                </a:solidFill>
                <a:latin typeface="+mj-ea"/>
                <a:ea typeface="+mj-ea"/>
              </a:rPr>
              <a:t>company introduction</a:t>
            </a:r>
            <a:endParaRPr lang="en-US" altLang="zh-CN" sz="2800" b="1">
              <a:solidFill>
                <a:schemeClr val="tx1">
                  <a:lumMod val="85000"/>
                  <a:lumOff val="15000"/>
                </a:schemeClr>
              </a:solidFill>
              <a:latin typeface="+mj-ea"/>
              <a:ea typeface="+mj-ea"/>
            </a:endParaRPr>
          </a:p>
          <a:p>
            <a:pPr algn="ctr" fontAlgn="base">
              <a:spcBef>
                <a:spcPct val="0"/>
              </a:spcBef>
              <a:spcAft>
                <a:spcPct val="0"/>
              </a:spcAft>
              <a:defRPr/>
            </a:pPr>
            <a:endParaRPr lang="en-US" altLang="zh-CN" sz="2800" b="1">
              <a:solidFill>
                <a:schemeClr val="tx1">
                  <a:lumMod val="85000"/>
                  <a:lumOff val="15000"/>
                </a:schemeClr>
              </a:solidFill>
              <a:latin typeface="+mj-ea"/>
              <a:ea typeface="+mj-ea"/>
            </a:endParaRPr>
          </a:p>
        </p:txBody>
      </p:sp>
      <p:sp>
        <p:nvSpPr>
          <p:cNvPr id="70" name="矩形 69"/>
          <p:cNvSpPr/>
          <p:nvPr>
            <p:custDataLst>
              <p:tags r:id="rId1"/>
            </p:custDataLst>
          </p:nvPr>
        </p:nvSpPr>
        <p:spPr>
          <a:xfrm>
            <a:off x="26670" y="3333750"/>
            <a:ext cx="2960370" cy="1060450"/>
          </a:xfrm>
          <a:prstGeom prst="rect">
            <a:avLst/>
          </a:prstGeom>
        </p:spPr>
        <p:txBody>
          <a:bodyPr wrap="square">
            <a:spAutoFit/>
          </a:bodyPr>
          <a:lstStyle/>
          <a:p>
            <a:pPr indent="0" fontAlgn="auto">
              <a:lnSpc>
                <a:spcPct val="100000"/>
              </a:lnSpc>
              <a:spcBef>
                <a:spcPts val="600"/>
              </a:spcBef>
            </a:pPr>
            <a:r>
              <a:rPr lang="en-US" altLang="zh-CN" sz="900">
                <a:solidFill>
                  <a:schemeClr val="bg1"/>
                </a:solidFill>
              </a:rPr>
              <a:t>With 21 years of industry expertise, Zhaoqing Hongdao Sanitary Ware Technology is a leading Chinese manufacturer specializing in the R&amp;D, production, and sales of solid surface sanitary ware. We have a strong global presence, exporting our products to more than 10 countries across Europe, North America, Australia, the Middle East, and Southeast Asia.</a:t>
            </a:r>
            <a:endParaRPr lang="en-US" altLang="zh-CN" sz="900">
              <a:solidFill>
                <a:schemeClr val="bg1"/>
              </a:solidFill>
            </a:endParaRPr>
          </a:p>
        </p:txBody>
      </p:sp>
      <p:sp>
        <p:nvSpPr>
          <p:cNvPr id="79" name="矩形 78"/>
          <p:cNvSpPr/>
          <p:nvPr>
            <p:custDataLst>
              <p:tags r:id="rId2"/>
            </p:custDataLst>
          </p:nvPr>
        </p:nvSpPr>
        <p:spPr>
          <a:xfrm>
            <a:off x="6249035" y="3338195"/>
            <a:ext cx="2730500" cy="1178560"/>
          </a:xfrm>
          <a:prstGeom prst="rect">
            <a:avLst/>
          </a:prstGeom>
        </p:spPr>
        <p:txBody>
          <a:bodyPr wrap="square">
            <a:spAutoFit/>
          </a:bodyPr>
          <a:lstStyle/>
          <a:p>
            <a:pPr lvl="0" indent="0" algn="just" fontAlgn="auto">
              <a:lnSpc>
                <a:spcPct val="100000"/>
              </a:lnSpc>
              <a:spcBef>
                <a:spcPts val="600"/>
              </a:spcBef>
              <a:buClrTx/>
              <a:buSzTx/>
              <a:buFontTx/>
            </a:pPr>
            <a:r>
              <a:rPr lang="en-US" altLang="zh-CN" sz="900">
                <a:solidFill>
                  <a:schemeClr val="bg1"/>
                </a:solidFill>
                <a:sym typeface="+mn-ea"/>
              </a:rPr>
              <a:t>HONDAO has two major production bases: Zhaoqing Hongdao Sanitary Ware Technology Co., Ltd. and Jiangxi Haisheng Sanitary Ware Co., Ltd. After years of continuous development, it has become one of the largest manufacturers of artificial stone products in China.</a:t>
            </a:r>
            <a:endParaRPr lang="en-US" altLang="zh-CN" sz="900">
              <a:solidFill>
                <a:schemeClr val="bg1"/>
              </a:solidFill>
              <a:sym typeface="+mn-ea"/>
            </a:endParaRPr>
          </a:p>
          <a:p>
            <a:pPr lvl="0" indent="0" algn="just" fontAlgn="auto">
              <a:lnSpc>
                <a:spcPct val="100000"/>
              </a:lnSpc>
              <a:spcBef>
                <a:spcPts val="600"/>
              </a:spcBef>
              <a:buClrTx/>
              <a:buSzTx/>
              <a:buFontTx/>
            </a:pPr>
            <a:endParaRPr lang="en-US" altLang="zh-CN" sz="900">
              <a:solidFill>
                <a:schemeClr val="bg1"/>
              </a:solidFill>
            </a:endParaRPr>
          </a:p>
        </p:txBody>
      </p:sp>
      <p:sp>
        <p:nvSpPr>
          <p:cNvPr id="2" name="文本框 1"/>
          <p:cNvSpPr txBox="1"/>
          <p:nvPr/>
        </p:nvSpPr>
        <p:spPr>
          <a:xfrm>
            <a:off x="3096260" y="3338195"/>
            <a:ext cx="2867660" cy="1060450"/>
          </a:xfrm>
          <a:prstGeom prst="rect">
            <a:avLst/>
          </a:prstGeom>
          <a:noFill/>
        </p:spPr>
        <p:txBody>
          <a:bodyPr wrap="square" rtlCol="0" anchor="t">
            <a:spAutoFit/>
          </a:bodyPr>
          <a:p>
            <a:pPr indent="0" algn="just" fontAlgn="auto">
              <a:lnSpc>
                <a:spcPct val="100000"/>
              </a:lnSpc>
              <a:spcBef>
                <a:spcPts val="600"/>
              </a:spcBef>
            </a:pPr>
            <a:r>
              <a:rPr lang="en-US" altLang="zh-CN" sz="900">
                <a:solidFill>
                  <a:schemeClr val="bg1"/>
                </a:solidFill>
              </a:rPr>
              <a:t>HONDAO specializes in the R&amp;D and production of sanitary ware, with two core material systems: acrylic solid surface and artificial stone gel-coat. Leveraging industry-leading manufacturing capabilities, we provide global customers with a diverse range of products, including bathtubs, wash basins, kitchen sinks, shower bases, and wall panels.</a:t>
            </a:r>
            <a:endParaRPr lang="en-US" altLang="zh-CN" sz="900">
              <a:solidFill>
                <a:schemeClr val="bg1"/>
              </a:solidFill>
            </a:endParaRPr>
          </a:p>
        </p:txBody>
      </p:sp>
      <p:pic>
        <p:nvPicPr>
          <p:cNvPr id="4" name="图片占位符 3" descr="车间 (4)"/>
          <p:cNvPicPr>
            <a:picLocks noChangeAspect="1"/>
          </p:cNvPicPr>
          <p:nvPr>
            <p:ph type="pic" sz="quarter" idx="14"/>
          </p:nvPr>
        </p:nvPicPr>
        <p:blipFill>
          <a:blip r:embed="rId3"/>
          <a:stretch>
            <a:fillRect/>
          </a:stretch>
        </p:blipFill>
        <p:spPr>
          <a:xfrm>
            <a:off x="26670" y="1388745"/>
            <a:ext cx="2961005" cy="1650365"/>
          </a:xfrm>
          <a:prstGeom prst="rect">
            <a:avLst/>
          </a:prstGeom>
        </p:spPr>
      </p:pic>
      <p:pic>
        <p:nvPicPr>
          <p:cNvPr id="7" name="图片占位符 6" descr="20241125091319"/>
          <p:cNvPicPr>
            <a:picLocks noChangeAspect="1"/>
          </p:cNvPicPr>
          <p:nvPr>
            <p:ph type="pic" sz="quarter" idx="15"/>
          </p:nvPr>
        </p:nvPicPr>
        <p:blipFill>
          <a:blip r:embed="rId4"/>
          <a:stretch>
            <a:fillRect/>
          </a:stretch>
        </p:blipFill>
        <p:spPr>
          <a:xfrm>
            <a:off x="3096260" y="1388745"/>
            <a:ext cx="2959100" cy="1650365"/>
          </a:xfrm>
          <a:prstGeom prst="rect">
            <a:avLst/>
          </a:prstGeom>
        </p:spPr>
      </p:pic>
      <p:pic>
        <p:nvPicPr>
          <p:cNvPr id="11" name="图片占位符 10" descr="202209301511367"/>
          <p:cNvPicPr>
            <a:picLocks noChangeAspect="1"/>
          </p:cNvPicPr>
          <p:nvPr>
            <p:ph type="pic" sz="quarter" idx="16"/>
          </p:nvPr>
        </p:nvPicPr>
        <p:blipFill>
          <a:blip r:embed="rId5"/>
          <a:stretch>
            <a:fillRect/>
          </a:stretch>
        </p:blipFill>
        <p:spPr>
          <a:xfrm>
            <a:off x="6163945" y="1388745"/>
            <a:ext cx="2983230" cy="1650365"/>
          </a:xfrm>
          <a:prstGeom prst="rect">
            <a:avLst/>
          </a:prstGeom>
        </p:spPr>
      </p:pic>
      <p:sp>
        <p:nvSpPr>
          <p:cNvPr id="12" name="文本框 11"/>
          <p:cNvSpPr txBox="1"/>
          <p:nvPr/>
        </p:nvSpPr>
        <p:spPr>
          <a:xfrm>
            <a:off x="359410" y="647065"/>
            <a:ext cx="2307590" cy="721995"/>
          </a:xfrm>
          <a:prstGeom prst="rect">
            <a:avLst/>
          </a:prstGeom>
        </p:spPr>
        <p:txBody>
          <a:bodyPr wrap="square">
            <a:spAutoFit/>
          </a:bodyPr>
          <a:p>
            <a:r>
              <a:rPr lang="zh-CN" altLang="en-US" sz="1800" b="1">
                <a:latin typeface="+mj-ea"/>
                <a:ea typeface="+mj-ea"/>
              </a:rPr>
              <a:t>21 Years</a:t>
            </a:r>
            <a:r>
              <a:rPr lang="en-US" altLang="zh-CN" sz="2500" b="1">
                <a:solidFill>
                  <a:srgbClr val="231916"/>
                </a:solidFill>
                <a:latin typeface="MicrosoftYaHei-Bold"/>
                <a:ea typeface="MicrosoftYaHei-Bold"/>
              </a:rPr>
              <a:t> </a:t>
            </a:r>
            <a:endParaRPr lang="en-US" altLang="zh-CN" sz="2500" b="1">
              <a:solidFill>
                <a:srgbClr val="231916"/>
              </a:solidFill>
              <a:latin typeface="MicrosoftYaHei-Bold"/>
              <a:ea typeface="MicrosoftYaHei-Bold"/>
            </a:endParaRPr>
          </a:p>
          <a:p>
            <a:r>
              <a:rPr lang="en-US" altLang="zh-CN" sz="1600">
                <a:solidFill>
                  <a:srgbClr val="231916"/>
                </a:solidFill>
                <a:latin typeface="微软雅黑" panose="020B0503020204020204" pitchFamily="34" charset="-122"/>
                <a:ea typeface="微软雅黑" panose="020B0503020204020204" pitchFamily="34" charset="-122"/>
              </a:rPr>
              <a:t>Industry experience</a:t>
            </a:r>
            <a:endParaRPr lang="en-US" altLang="zh-CN" sz="1600">
              <a:solidFill>
                <a:srgbClr val="231916"/>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3896360" y="704215"/>
            <a:ext cx="1850390" cy="675640"/>
          </a:xfrm>
          <a:prstGeom prst="rect">
            <a:avLst/>
          </a:prstGeom>
        </p:spPr>
        <p:txBody>
          <a:bodyPr wrap="square">
            <a:spAutoFit/>
          </a:bodyPr>
          <a:p>
            <a:r>
              <a:rPr lang="zh-CN" altLang="en-US" sz="1800" b="1">
                <a:latin typeface="+mj-ea"/>
                <a:ea typeface="+mj-ea"/>
              </a:rPr>
              <a:t>30000㎡</a:t>
            </a:r>
            <a:r>
              <a:rPr lang="zh-CN" altLang="en-US" sz="2200" b="1">
                <a:solidFill>
                  <a:srgbClr val="231916"/>
                </a:solidFill>
                <a:latin typeface="MicrosoftYaHei-Bold"/>
                <a:ea typeface="MicrosoftYaHei-Bold"/>
              </a:rPr>
              <a:t> </a:t>
            </a:r>
            <a:endParaRPr lang="zh-CN" altLang="en-US" sz="2200" b="1">
              <a:solidFill>
                <a:srgbClr val="231916"/>
              </a:solidFill>
              <a:latin typeface="MicrosoftYaHei-Bold"/>
              <a:ea typeface="MicrosoftYaHei-Bold"/>
            </a:endParaRPr>
          </a:p>
          <a:p>
            <a:r>
              <a:rPr lang="en-US" altLang="zh-CN" sz="1600">
                <a:solidFill>
                  <a:srgbClr val="231916"/>
                </a:solidFill>
                <a:latin typeface="微软雅黑" panose="020B0503020204020204" pitchFamily="34" charset="-122"/>
                <a:ea typeface="微软雅黑" panose="020B0503020204020204" pitchFamily="34" charset="-122"/>
              </a:rPr>
              <a:t>workshops</a:t>
            </a:r>
            <a:endParaRPr lang="en-US" altLang="zh-CN" sz="1600">
              <a:solidFill>
                <a:srgbClr val="231916"/>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6818630" y="774700"/>
            <a:ext cx="2097405" cy="614045"/>
          </a:xfrm>
          <a:prstGeom prst="rect">
            <a:avLst/>
          </a:prstGeom>
        </p:spPr>
        <p:txBody>
          <a:bodyPr wrap="square">
            <a:spAutoFit/>
          </a:bodyPr>
          <a:p>
            <a:r>
              <a:rPr lang="en-US" altLang="zh-CN" sz="1800" b="1">
                <a:latin typeface="+mj-ea"/>
                <a:ea typeface="+mj-ea"/>
              </a:rPr>
              <a:t>4</a:t>
            </a:r>
            <a:r>
              <a:rPr lang="zh-CN" altLang="en-US" sz="1800" b="1">
                <a:latin typeface="+mj-ea"/>
                <a:ea typeface="+mj-ea"/>
              </a:rPr>
              <a:t>00,000 </a:t>
            </a:r>
            <a:endParaRPr lang="zh-CN" altLang="en-US" sz="1800" b="1">
              <a:latin typeface="+mj-ea"/>
              <a:ea typeface="+mj-ea"/>
            </a:endParaRPr>
          </a:p>
          <a:p>
            <a:r>
              <a:rPr lang="en-US" altLang="zh-CN" sz="1600">
                <a:solidFill>
                  <a:srgbClr val="231916"/>
                </a:solidFill>
                <a:latin typeface="微软雅黑" panose="020B0503020204020204" pitchFamily="34" charset="-122"/>
                <a:ea typeface="微软雅黑" panose="020B0503020204020204" pitchFamily="34" charset="-122"/>
              </a:rPr>
              <a:t>Annual output</a:t>
            </a:r>
            <a:endParaRPr lang="en-US" altLang="zh-CN" sz="1600">
              <a:solidFill>
                <a:srgbClr val="231916"/>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文本占位符 2"/>
          <p:cNvSpPr>
            <a:spLocks noGrp="1"/>
          </p:cNvSpPr>
          <p:nvPr>
            <p:ph type="body" idx="1"/>
          </p:nvPr>
        </p:nvSpPr>
        <p:spPr/>
        <p:txBody>
          <a:bodyPr/>
          <a:p>
            <a:endParaRPr lang="zh-CN" altLang="en-US"/>
          </a:p>
        </p:txBody>
      </p:sp>
      <p:sp>
        <p:nvSpPr>
          <p:cNvPr id="4" name="矩形 3"/>
          <p:cNvSpPr/>
          <p:nvPr/>
        </p:nvSpPr>
        <p:spPr>
          <a:xfrm>
            <a:off x="0" y="0"/>
            <a:ext cx="9144635" cy="51435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n2005.</a:t>
            </a:r>
            <a:endParaRPr lang="en-US" altLang="zh-CN"/>
          </a:p>
          <a:p>
            <a:pPr algn="ctr"/>
            <a:r>
              <a:rPr lang="en-US" altLang="zh-CN"/>
              <a:t>Establishedthefirstbatchofartificial stonemanufacturingplantsinChina andlaidouttheartificialstonefield;</a:t>
            </a:r>
            <a:endParaRPr lang="zh-CN" altLang="en-US"/>
          </a:p>
        </p:txBody>
      </p:sp>
      <p:sp>
        <p:nvSpPr>
          <p:cNvPr id="5" name="矩形 4"/>
          <p:cNvSpPr/>
          <p:nvPr/>
        </p:nvSpPr>
        <p:spPr>
          <a:xfrm>
            <a:off x="335280" y="837565"/>
            <a:ext cx="8474710" cy="3975100"/>
          </a:xfrm>
          <a:prstGeom prst="rect">
            <a:avLst/>
          </a:prstGeom>
          <a:solidFill>
            <a:schemeClr val="bg1"/>
          </a:solidFill>
        </p:spPr>
        <p:style>
          <a:lnRef idx="0">
            <a:srgbClr val="FFFFFF"/>
          </a:lnRef>
          <a:fillRef idx="2">
            <a:schemeClr val="accent1"/>
          </a:fillRef>
          <a:effectRef idx="1">
            <a:schemeClr val="accent1"/>
          </a:effectRef>
          <a:fontRef idx="minor">
            <a:schemeClr val="lt1"/>
          </a:fontRef>
        </p:style>
        <p:txBody>
          <a:bodyPr rtlCol="0" anchor="ctr"/>
          <a:p>
            <a:pPr algn="ctr"/>
            <a:r>
              <a:rPr lang="en-US" altLang="zh-CN"/>
              <a:t>Commissioned Jiangxi Production Hub,</a:t>
            </a:r>
            <a:endParaRPr lang="en-US" altLang="zh-CN"/>
          </a:p>
          <a:p>
            <a:pPr algn="ctr"/>
            <a:r>
              <a:rPr lang="en-US" altLang="zh-CN"/>
              <a:t>emerging as China's predominant</a:t>
            </a:r>
            <a:endParaRPr lang="en-US" altLang="zh-CN"/>
          </a:p>
          <a:p>
            <a:pPr algn="ctr"/>
            <a:r>
              <a:rPr lang="en-US" altLang="zh-CN"/>
              <a:t>integrated basin supplier with 400,000-</a:t>
            </a:r>
            <a:endParaRPr lang="en-US" altLang="zh-CN"/>
          </a:p>
          <a:p>
            <a:pPr algn="ctr"/>
            <a:r>
              <a:rPr lang="en-US" altLang="zh-CN"/>
              <a:t>unit annual capacity</a:t>
            </a:r>
            <a:endParaRPr lang="zh-CN" altLang="en-US"/>
          </a:p>
        </p:txBody>
      </p:sp>
      <p:sp>
        <p:nvSpPr>
          <p:cNvPr id="6" name="标题 9"/>
          <p:cNvSpPr>
            <a:spLocks noGrp="1"/>
          </p:cNvSpPr>
          <p:nvPr/>
        </p:nvSpPr>
        <p:spPr>
          <a:xfrm>
            <a:off x="1859281" y="216342"/>
            <a:ext cx="5364480" cy="523220"/>
          </a:xfrm>
          <a:prstGeom prst="rect">
            <a:avLst/>
          </a:prstGeom>
        </p:spPr>
        <p:txBody>
          <a:bodyPr wrap="square" anchor="ctr" anchorCtr="0">
            <a:spAutoFit/>
          </a:bodyPr>
          <a:lstStyle>
            <a:lvl1pPr algn="ctr" defTabSz="914400" rtl="0" eaLnBrk="1" latinLnBrk="0" hangingPunct="1">
              <a:lnSpc>
                <a:spcPct val="100000"/>
              </a:lnSpc>
              <a:spcBef>
                <a:spcPct val="0"/>
              </a:spcBef>
              <a:buNone/>
              <a:defRPr sz="2800" kern="1200">
                <a:solidFill>
                  <a:schemeClr val="tx1"/>
                </a:solidFill>
                <a:latin typeface="+mj-lt"/>
                <a:ea typeface="+mj-ea"/>
                <a:cs typeface="+mj-cs"/>
              </a:defRPr>
            </a:lvl1pPr>
          </a:lstStyle>
          <a:p>
            <a:r>
              <a:rPr lang="en-US" altLang="zh-CN" dirty="0">
                <a:solidFill>
                  <a:schemeClr val="bg1"/>
                </a:solidFill>
              </a:rPr>
              <a:t>Growth History</a:t>
            </a:r>
            <a:endParaRPr lang="en-US" altLang="zh-CN" dirty="0">
              <a:solidFill>
                <a:schemeClr val="bg1"/>
              </a:solidFill>
            </a:endParaRPr>
          </a:p>
        </p:txBody>
      </p:sp>
      <p:sp>
        <p:nvSpPr>
          <p:cNvPr id="11" name="椭圆 10"/>
          <p:cNvSpPr/>
          <p:nvPr/>
        </p:nvSpPr>
        <p:spPr>
          <a:xfrm>
            <a:off x="6277610" y="2516505"/>
            <a:ext cx="528320" cy="528320"/>
          </a:xfrm>
          <a:prstGeom prst="ellipse">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椭圆 11"/>
          <p:cNvSpPr/>
          <p:nvPr/>
        </p:nvSpPr>
        <p:spPr>
          <a:xfrm>
            <a:off x="7611110" y="2516505"/>
            <a:ext cx="528320" cy="528320"/>
          </a:xfrm>
          <a:prstGeom prst="ellipse">
            <a:avLst/>
          </a:prstGeom>
          <a:solidFill>
            <a:schemeClr val="accent3">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椭圆 12"/>
          <p:cNvSpPr/>
          <p:nvPr/>
        </p:nvSpPr>
        <p:spPr>
          <a:xfrm>
            <a:off x="943610" y="2516505"/>
            <a:ext cx="528320" cy="528320"/>
          </a:xfrm>
          <a:prstGeom prst="ellipse">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椭圆 13"/>
          <p:cNvSpPr/>
          <p:nvPr/>
        </p:nvSpPr>
        <p:spPr>
          <a:xfrm>
            <a:off x="2277110" y="2516505"/>
            <a:ext cx="528320" cy="528320"/>
          </a:xfrm>
          <a:prstGeom prst="ellipse">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椭圆 14"/>
          <p:cNvSpPr/>
          <p:nvPr/>
        </p:nvSpPr>
        <p:spPr>
          <a:xfrm>
            <a:off x="3610610" y="2516505"/>
            <a:ext cx="528320" cy="528320"/>
          </a:xfrm>
          <a:prstGeom prst="ellipse">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椭圆 15"/>
          <p:cNvSpPr/>
          <p:nvPr/>
        </p:nvSpPr>
        <p:spPr>
          <a:xfrm>
            <a:off x="4944110" y="2516505"/>
            <a:ext cx="528320" cy="528320"/>
          </a:xfrm>
          <a:prstGeom prst="ellipse">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文本框 16"/>
          <p:cNvSpPr txBox="1"/>
          <p:nvPr/>
        </p:nvSpPr>
        <p:spPr>
          <a:xfrm>
            <a:off x="943610" y="2631440"/>
            <a:ext cx="607060" cy="299085"/>
          </a:xfrm>
          <a:prstGeom prst="rect">
            <a:avLst/>
          </a:prstGeom>
          <a:noFill/>
        </p:spPr>
        <p:txBody>
          <a:bodyPr wrap="square" rtlCol="0">
            <a:spAutoFit/>
          </a:bodyPr>
          <a:p>
            <a:r>
              <a:rPr lang="en-US" altLang="zh-CN" b="1">
                <a:solidFill>
                  <a:schemeClr val="bg1"/>
                </a:solidFill>
                <a:latin typeface="黑体" panose="02010609060101010101" charset="-122"/>
                <a:ea typeface="黑体" panose="02010609060101010101" charset="-122"/>
              </a:rPr>
              <a:t>2005</a:t>
            </a:r>
            <a:endParaRPr lang="en-US" altLang="zh-CN" b="1">
              <a:solidFill>
                <a:schemeClr val="bg1"/>
              </a:solidFill>
              <a:latin typeface="黑体" panose="02010609060101010101" charset="-122"/>
              <a:ea typeface="黑体" panose="02010609060101010101" charset="-122"/>
            </a:endParaRPr>
          </a:p>
        </p:txBody>
      </p:sp>
      <p:sp>
        <p:nvSpPr>
          <p:cNvPr id="18" name="文本框 17"/>
          <p:cNvSpPr txBox="1"/>
          <p:nvPr/>
        </p:nvSpPr>
        <p:spPr>
          <a:xfrm>
            <a:off x="2277110" y="2631440"/>
            <a:ext cx="607060" cy="299085"/>
          </a:xfrm>
          <a:prstGeom prst="rect">
            <a:avLst/>
          </a:prstGeom>
          <a:noFill/>
        </p:spPr>
        <p:txBody>
          <a:bodyPr wrap="square" rtlCol="0">
            <a:spAutoFit/>
          </a:bodyPr>
          <a:p>
            <a:r>
              <a:rPr lang="en-US" altLang="zh-CN" b="1">
                <a:solidFill>
                  <a:schemeClr val="bg1"/>
                </a:solidFill>
                <a:latin typeface="黑体" panose="02010609060101010101" charset="-122"/>
                <a:ea typeface="黑体" panose="02010609060101010101" charset="-122"/>
              </a:rPr>
              <a:t>2008</a:t>
            </a:r>
            <a:endParaRPr lang="en-US" altLang="zh-CN" b="1">
              <a:solidFill>
                <a:schemeClr val="bg1"/>
              </a:solidFill>
              <a:latin typeface="黑体" panose="02010609060101010101" charset="-122"/>
              <a:ea typeface="黑体" panose="02010609060101010101" charset="-122"/>
            </a:endParaRPr>
          </a:p>
        </p:txBody>
      </p:sp>
      <p:sp>
        <p:nvSpPr>
          <p:cNvPr id="19" name="文本框 18"/>
          <p:cNvSpPr txBox="1"/>
          <p:nvPr/>
        </p:nvSpPr>
        <p:spPr>
          <a:xfrm>
            <a:off x="3610610" y="2631440"/>
            <a:ext cx="607060" cy="299085"/>
          </a:xfrm>
          <a:prstGeom prst="rect">
            <a:avLst/>
          </a:prstGeom>
          <a:noFill/>
        </p:spPr>
        <p:txBody>
          <a:bodyPr wrap="square" rtlCol="0">
            <a:spAutoFit/>
          </a:bodyPr>
          <a:p>
            <a:r>
              <a:rPr lang="en-US" altLang="zh-CN" b="1">
                <a:solidFill>
                  <a:schemeClr val="bg1"/>
                </a:solidFill>
                <a:latin typeface="黑体" panose="02010609060101010101" charset="-122"/>
                <a:ea typeface="黑体" panose="02010609060101010101" charset="-122"/>
              </a:rPr>
              <a:t>2012</a:t>
            </a:r>
            <a:endParaRPr lang="en-US" altLang="zh-CN" b="1">
              <a:solidFill>
                <a:schemeClr val="bg1"/>
              </a:solidFill>
              <a:latin typeface="黑体" panose="02010609060101010101" charset="-122"/>
              <a:ea typeface="黑体" panose="02010609060101010101" charset="-122"/>
            </a:endParaRPr>
          </a:p>
        </p:txBody>
      </p:sp>
      <p:sp>
        <p:nvSpPr>
          <p:cNvPr id="20" name="文本框 19"/>
          <p:cNvSpPr txBox="1"/>
          <p:nvPr/>
        </p:nvSpPr>
        <p:spPr>
          <a:xfrm>
            <a:off x="4944110" y="2631440"/>
            <a:ext cx="607060" cy="299085"/>
          </a:xfrm>
          <a:prstGeom prst="rect">
            <a:avLst/>
          </a:prstGeom>
          <a:noFill/>
        </p:spPr>
        <p:txBody>
          <a:bodyPr wrap="square" rtlCol="0">
            <a:spAutoFit/>
          </a:bodyPr>
          <a:p>
            <a:r>
              <a:rPr lang="en-US" altLang="zh-CN" b="1">
                <a:solidFill>
                  <a:schemeClr val="bg1"/>
                </a:solidFill>
                <a:latin typeface="黑体" panose="02010609060101010101" charset="-122"/>
                <a:ea typeface="黑体" panose="02010609060101010101" charset="-122"/>
              </a:rPr>
              <a:t>2018</a:t>
            </a:r>
            <a:endParaRPr lang="en-US" altLang="zh-CN" b="1">
              <a:solidFill>
                <a:schemeClr val="bg1"/>
              </a:solidFill>
              <a:latin typeface="黑体" panose="02010609060101010101" charset="-122"/>
              <a:ea typeface="黑体" panose="02010609060101010101" charset="-122"/>
            </a:endParaRPr>
          </a:p>
        </p:txBody>
      </p:sp>
      <p:sp>
        <p:nvSpPr>
          <p:cNvPr id="21" name="文本框 20"/>
          <p:cNvSpPr txBox="1"/>
          <p:nvPr/>
        </p:nvSpPr>
        <p:spPr>
          <a:xfrm>
            <a:off x="6277610" y="2631440"/>
            <a:ext cx="607060" cy="299085"/>
          </a:xfrm>
          <a:prstGeom prst="rect">
            <a:avLst/>
          </a:prstGeom>
          <a:noFill/>
        </p:spPr>
        <p:txBody>
          <a:bodyPr wrap="square" rtlCol="0">
            <a:spAutoFit/>
          </a:bodyPr>
          <a:p>
            <a:r>
              <a:rPr lang="en-US" altLang="zh-CN" b="1">
                <a:solidFill>
                  <a:schemeClr val="bg1"/>
                </a:solidFill>
                <a:latin typeface="黑体" panose="02010609060101010101" charset="-122"/>
                <a:ea typeface="黑体" panose="02010609060101010101" charset="-122"/>
              </a:rPr>
              <a:t>2020</a:t>
            </a:r>
            <a:endParaRPr lang="en-US" altLang="zh-CN" b="1">
              <a:solidFill>
                <a:schemeClr val="bg1"/>
              </a:solidFill>
              <a:latin typeface="黑体" panose="02010609060101010101" charset="-122"/>
              <a:ea typeface="黑体" panose="02010609060101010101" charset="-122"/>
            </a:endParaRPr>
          </a:p>
        </p:txBody>
      </p:sp>
      <p:sp>
        <p:nvSpPr>
          <p:cNvPr id="22" name="文本框 21"/>
          <p:cNvSpPr txBox="1"/>
          <p:nvPr/>
        </p:nvSpPr>
        <p:spPr>
          <a:xfrm>
            <a:off x="7611110" y="2631440"/>
            <a:ext cx="607060" cy="299085"/>
          </a:xfrm>
          <a:prstGeom prst="rect">
            <a:avLst/>
          </a:prstGeom>
          <a:noFill/>
        </p:spPr>
        <p:txBody>
          <a:bodyPr wrap="square" rtlCol="0">
            <a:spAutoFit/>
          </a:bodyPr>
          <a:p>
            <a:r>
              <a:rPr lang="en-US" altLang="zh-CN" b="1">
                <a:solidFill>
                  <a:schemeClr val="bg1"/>
                </a:solidFill>
                <a:latin typeface="黑体" panose="02010609060101010101" charset="-122"/>
                <a:ea typeface="黑体" panose="02010609060101010101" charset="-122"/>
              </a:rPr>
              <a:t>2025</a:t>
            </a:r>
            <a:endParaRPr lang="en-US" altLang="zh-CN" b="1">
              <a:solidFill>
                <a:schemeClr val="bg1"/>
              </a:solidFill>
              <a:latin typeface="黑体" panose="02010609060101010101" charset="-122"/>
              <a:ea typeface="黑体" panose="02010609060101010101" charset="-122"/>
            </a:endParaRPr>
          </a:p>
        </p:txBody>
      </p:sp>
      <p:sp>
        <p:nvSpPr>
          <p:cNvPr id="23" name="文本框 22"/>
          <p:cNvSpPr txBox="1"/>
          <p:nvPr/>
        </p:nvSpPr>
        <p:spPr>
          <a:xfrm>
            <a:off x="561975" y="3575050"/>
            <a:ext cx="1521460" cy="553085"/>
          </a:xfrm>
          <a:prstGeom prst="rect">
            <a:avLst/>
          </a:prstGeom>
          <a:noFill/>
        </p:spPr>
        <p:txBody>
          <a:bodyPr wrap="square" rtlCol="0">
            <a:spAutoFit/>
          </a:bodyPr>
          <a:p>
            <a:pPr algn="l"/>
            <a:r>
              <a:rPr lang="en-US" altLang="zh-CN" sz="1000">
                <a:solidFill>
                  <a:schemeClr val="bg1">
                    <a:lumMod val="65000"/>
                  </a:schemeClr>
                </a:solidFill>
              </a:rPr>
              <a:t>Established the first </a:t>
            </a:r>
            <a:endParaRPr lang="en-US" altLang="zh-CN" sz="1000">
              <a:solidFill>
                <a:schemeClr val="bg1">
                  <a:lumMod val="65000"/>
                </a:schemeClr>
              </a:solidFill>
            </a:endParaRPr>
          </a:p>
          <a:p>
            <a:pPr algn="l"/>
            <a:r>
              <a:rPr lang="en-US" altLang="zh-CN" sz="1000">
                <a:solidFill>
                  <a:schemeClr val="bg1">
                    <a:lumMod val="65000"/>
                  </a:schemeClr>
                </a:solidFill>
              </a:rPr>
              <a:t>batch of artificial stone manufacturing factory.</a:t>
            </a:r>
            <a:endParaRPr lang="en-US" altLang="zh-CN" sz="1000">
              <a:solidFill>
                <a:schemeClr val="bg1">
                  <a:lumMod val="65000"/>
                </a:schemeClr>
              </a:solidFill>
            </a:endParaRPr>
          </a:p>
        </p:txBody>
      </p:sp>
      <p:sp>
        <p:nvSpPr>
          <p:cNvPr id="24" name="文本框 23"/>
          <p:cNvSpPr txBox="1"/>
          <p:nvPr/>
        </p:nvSpPr>
        <p:spPr>
          <a:xfrm>
            <a:off x="1746250" y="1156970"/>
            <a:ext cx="1612900" cy="706755"/>
          </a:xfrm>
          <a:prstGeom prst="rect">
            <a:avLst/>
          </a:prstGeom>
          <a:noFill/>
        </p:spPr>
        <p:txBody>
          <a:bodyPr wrap="square" rtlCol="0">
            <a:spAutoFit/>
          </a:bodyPr>
          <a:p>
            <a:pPr algn="ctr"/>
            <a:r>
              <a:rPr lang="en-US" altLang="zh-CN" sz="1000">
                <a:solidFill>
                  <a:schemeClr val="bg1">
                    <a:lumMod val="65000"/>
                  </a:schemeClr>
                </a:solidFill>
              </a:rPr>
              <a:t>Increased 3 new production line and started to export, enter the stage of rapid development.</a:t>
            </a:r>
            <a:endParaRPr lang="en-US" altLang="zh-CN" sz="1000">
              <a:solidFill>
                <a:schemeClr val="bg1">
                  <a:lumMod val="65000"/>
                </a:schemeClr>
              </a:solidFill>
            </a:endParaRPr>
          </a:p>
        </p:txBody>
      </p:sp>
      <p:sp>
        <p:nvSpPr>
          <p:cNvPr id="25" name="文本框 24"/>
          <p:cNvSpPr txBox="1"/>
          <p:nvPr/>
        </p:nvSpPr>
        <p:spPr>
          <a:xfrm>
            <a:off x="4389755" y="1156970"/>
            <a:ext cx="1656080" cy="706755"/>
          </a:xfrm>
          <a:prstGeom prst="rect">
            <a:avLst/>
          </a:prstGeom>
          <a:noFill/>
        </p:spPr>
        <p:txBody>
          <a:bodyPr wrap="square" rtlCol="0">
            <a:spAutoFit/>
          </a:bodyPr>
          <a:p>
            <a:pPr algn="ctr"/>
            <a:r>
              <a:rPr lang="en-US" altLang="zh-CN" sz="1000">
                <a:solidFill>
                  <a:schemeClr val="bg1">
                    <a:lumMod val="65000"/>
                  </a:schemeClr>
                </a:solidFill>
              </a:rPr>
              <a:t>Set up the Zhao Qing production base 21000m</a:t>
            </a:r>
            <a:r>
              <a:rPr lang="en-US" altLang="en-US" sz="1000">
                <a:solidFill>
                  <a:schemeClr val="bg1">
                    <a:lumMod val="65000"/>
                  </a:schemeClr>
                </a:solidFill>
              </a:rPr>
              <a:t>²</a:t>
            </a:r>
            <a:r>
              <a:rPr lang="en-US" altLang="zh-CN" sz="1000">
                <a:solidFill>
                  <a:schemeClr val="bg1">
                    <a:lumMod val="65000"/>
                  </a:schemeClr>
                </a:solidFill>
              </a:rPr>
              <a:t>, annual output breakthrough 300,000pcs.</a:t>
            </a:r>
            <a:endParaRPr lang="en-US" altLang="zh-CN" sz="1000">
              <a:solidFill>
                <a:schemeClr val="bg1">
                  <a:lumMod val="65000"/>
                </a:schemeClr>
              </a:solidFill>
            </a:endParaRPr>
          </a:p>
        </p:txBody>
      </p:sp>
      <p:sp>
        <p:nvSpPr>
          <p:cNvPr id="26" name="文本框 25"/>
          <p:cNvSpPr txBox="1"/>
          <p:nvPr/>
        </p:nvSpPr>
        <p:spPr>
          <a:xfrm>
            <a:off x="7076440" y="1581150"/>
            <a:ext cx="1635125" cy="398780"/>
          </a:xfrm>
          <a:prstGeom prst="rect">
            <a:avLst/>
          </a:prstGeom>
          <a:noFill/>
        </p:spPr>
        <p:txBody>
          <a:bodyPr wrap="square" rtlCol="0">
            <a:spAutoFit/>
          </a:bodyPr>
          <a:p>
            <a:pPr algn="ctr"/>
            <a:r>
              <a:rPr lang="en-US" altLang="zh-CN" sz="1000">
                <a:solidFill>
                  <a:schemeClr val="bg1">
                    <a:lumMod val="65000"/>
                  </a:schemeClr>
                </a:solidFill>
              </a:rPr>
              <a:t>Further in the future</a:t>
            </a:r>
            <a:endParaRPr lang="en-US" altLang="zh-CN" sz="1000">
              <a:solidFill>
                <a:schemeClr val="bg1">
                  <a:lumMod val="65000"/>
                </a:schemeClr>
              </a:solidFill>
            </a:endParaRPr>
          </a:p>
          <a:p>
            <a:pPr algn="ctr"/>
            <a:endParaRPr lang="en-US" altLang="zh-CN" sz="1000">
              <a:solidFill>
                <a:schemeClr val="bg1">
                  <a:lumMod val="65000"/>
                </a:schemeClr>
              </a:solidFill>
            </a:endParaRPr>
          </a:p>
        </p:txBody>
      </p:sp>
      <p:sp>
        <p:nvSpPr>
          <p:cNvPr id="27" name="文本框 26"/>
          <p:cNvSpPr txBox="1"/>
          <p:nvPr/>
        </p:nvSpPr>
        <p:spPr>
          <a:xfrm>
            <a:off x="2735580" y="3575050"/>
            <a:ext cx="2209165" cy="1014730"/>
          </a:xfrm>
          <a:prstGeom prst="rect">
            <a:avLst/>
          </a:prstGeom>
          <a:noFill/>
        </p:spPr>
        <p:txBody>
          <a:bodyPr wrap="square" rtlCol="0">
            <a:spAutoFit/>
          </a:bodyPr>
          <a:p>
            <a:pPr algn="ctr"/>
            <a:r>
              <a:rPr lang="en-US" altLang="zh-CN" sz="1000">
                <a:solidFill>
                  <a:schemeClr val="bg1">
                    <a:lumMod val="65000"/>
                  </a:schemeClr>
                </a:solidFill>
              </a:rPr>
              <a:t>Entered into a strategic partnership with a leading domestic real estate conglomerate, collaborating to expand project deployments across the country and deepen market penetration.</a:t>
            </a:r>
            <a:endParaRPr lang="en-US" altLang="zh-CN" sz="1000">
              <a:solidFill>
                <a:schemeClr val="bg1">
                  <a:lumMod val="65000"/>
                </a:schemeClr>
              </a:solidFill>
            </a:endParaRPr>
          </a:p>
        </p:txBody>
      </p:sp>
      <p:sp>
        <p:nvSpPr>
          <p:cNvPr id="28" name="文本框 27"/>
          <p:cNvSpPr txBox="1"/>
          <p:nvPr/>
        </p:nvSpPr>
        <p:spPr>
          <a:xfrm>
            <a:off x="5551170" y="3564255"/>
            <a:ext cx="2139315" cy="1314450"/>
          </a:xfrm>
          <a:prstGeom prst="rect">
            <a:avLst/>
          </a:prstGeom>
          <a:noFill/>
        </p:spPr>
        <p:txBody>
          <a:bodyPr wrap="square" rtlCol="0">
            <a:noAutofit/>
          </a:bodyPr>
          <a:p>
            <a:pPr algn="ctr"/>
            <a:r>
              <a:rPr lang="en-US" altLang="zh-CN" sz="1000">
                <a:solidFill>
                  <a:schemeClr val="bg1">
                    <a:lumMod val="65000"/>
                  </a:schemeClr>
                </a:solidFill>
              </a:rPr>
              <a:t>Set up </a:t>
            </a:r>
            <a:r>
              <a:rPr lang="en-US" altLang="zh-CN" sz="1000">
                <a:solidFill>
                  <a:schemeClr val="bg1">
                    <a:lumMod val="65000"/>
                  </a:schemeClr>
                </a:solidFill>
              </a:rPr>
              <a:t>the Jiangxi Production Hub,</a:t>
            </a:r>
            <a:endParaRPr lang="en-US" altLang="zh-CN" sz="1000">
              <a:solidFill>
                <a:schemeClr val="bg1">
                  <a:lumMod val="65000"/>
                </a:schemeClr>
              </a:solidFill>
            </a:endParaRPr>
          </a:p>
          <a:p>
            <a:pPr algn="ctr"/>
            <a:r>
              <a:rPr lang="en-US" altLang="zh-CN" sz="1000">
                <a:solidFill>
                  <a:schemeClr val="bg1">
                    <a:lumMod val="65000"/>
                  </a:schemeClr>
                </a:solidFill>
              </a:rPr>
              <a:t>emerging as China's predominant</a:t>
            </a:r>
            <a:endParaRPr lang="en-US" altLang="zh-CN" sz="1000">
              <a:solidFill>
                <a:schemeClr val="bg1">
                  <a:lumMod val="65000"/>
                </a:schemeClr>
              </a:solidFill>
            </a:endParaRPr>
          </a:p>
          <a:p>
            <a:pPr algn="ctr"/>
            <a:r>
              <a:rPr lang="en-US" altLang="zh-CN" sz="1000">
                <a:solidFill>
                  <a:schemeClr val="bg1">
                    <a:lumMod val="65000"/>
                  </a:schemeClr>
                </a:solidFill>
              </a:rPr>
              <a:t>integrated basin supplier with 400,000-unit annual capacity.</a:t>
            </a:r>
            <a:endParaRPr lang="en-US" altLang="zh-CN" sz="1000">
              <a:solidFill>
                <a:schemeClr val="bg1">
                  <a:lumMod val="65000"/>
                </a:schemeClr>
              </a:solidFill>
            </a:endParaRPr>
          </a:p>
        </p:txBody>
      </p:sp>
      <p:sp>
        <p:nvSpPr>
          <p:cNvPr id="29" name="右箭头 28"/>
          <p:cNvSpPr/>
          <p:nvPr/>
        </p:nvSpPr>
        <p:spPr>
          <a:xfrm>
            <a:off x="1673860" y="2734310"/>
            <a:ext cx="401320" cy="75565"/>
          </a:xfrm>
          <a:prstGeom prst="rightArrow">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右箭头 29"/>
          <p:cNvSpPr/>
          <p:nvPr/>
        </p:nvSpPr>
        <p:spPr>
          <a:xfrm>
            <a:off x="3007360" y="2734310"/>
            <a:ext cx="401320" cy="75565"/>
          </a:xfrm>
          <a:prstGeom prst="rightArrow">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1" name="右箭头 30"/>
          <p:cNvSpPr/>
          <p:nvPr/>
        </p:nvSpPr>
        <p:spPr>
          <a:xfrm>
            <a:off x="4340860" y="2734310"/>
            <a:ext cx="401320" cy="75565"/>
          </a:xfrm>
          <a:prstGeom prst="rightArrow">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2" name="右箭头 31"/>
          <p:cNvSpPr/>
          <p:nvPr/>
        </p:nvSpPr>
        <p:spPr>
          <a:xfrm>
            <a:off x="5674360" y="2734310"/>
            <a:ext cx="401320" cy="75565"/>
          </a:xfrm>
          <a:prstGeom prst="rightArrow">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右箭头 32"/>
          <p:cNvSpPr/>
          <p:nvPr/>
        </p:nvSpPr>
        <p:spPr>
          <a:xfrm>
            <a:off x="7007860" y="2734310"/>
            <a:ext cx="401320" cy="75565"/>
          </a:xfrm>
          <a:prstGeom prst="rightArrow">
            <a:avLst/>
          </a:prstGeom>
          <a:solidFill>
            <a:schemeClr val="bg1">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文本框 5"/>
          <p:cNvSpPr txBox="1">
            <a:spLocks noChangeArrowheads="1"/>
          </p:cNvSpPr>
          <p:nvPr/>
        </p:nvSpPr>
        <p:spPr bwMode="auto">
          <a:xfrm>
            <a:off x="1642110" y="87630"/>
            <a:ext cx="586041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2800" b="1">
                <a:solidFill>
                  <a:schemeClr val="tx1">
                    <a:lumMod val="95000"/>
                    <a:lumOff val="5000"/>
                  </a:schemeClr>
                </a:solidFill>
                <a:latin typeface="微软雅黑" panose="020B0503020204020204" pitchFamily="34" charset="-122"/>
                <a:ea typeface="微软雅黑" panose="020B0503020204020204" pitchFamily="34" charset="-122"/>
                <a:sym typeface="+mn-ea"/>
              </a:rPr>
              <a:t>Core Strengths - Why Choose Us?</a:t>
            </a:r>
            <a:endParaRPr lang="en-US" altLang="zh-CN" sz="2800" b="1">
              <a:solidFill>
                <a:schemeClr val="tx1">
                  <a:lumMod val="95000"/>
                  <a:lumOff val="5000"/>
                </a:schemeClr>
              </a:solidFill>
              <a:latin typeface="微软雅黑" panose="020B0503020204020204" pitchFamily="34" charset="-122"/>
              <a:ea typeface="微软雅黑" panose="020B0503020204020204" pitchFamily="34" charset="-122"/>
            </a:endParaRPr>
          </a:p>
          <a:p>
            <a:pPr algn="ctr" fontAlgn="base">
              <a:spcBef>
                <a:spcPct val="0"/>
              </a:spcBef>
              <a:spcAft>
                <a:spcPct val="0"/>
              </a:spcAft>
              <a:defRPr/>
            </a:pPr>
            <a:endParaRPr lang="zh-CN" altLang="en-US" sz="2800" b="1">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5" name="矩形 84"/>
          <p:cNvSpPr/>
          <p:nvPr>
            <p:custDataLst>
              <p:tags r:id="rId1"/>
            </p:custDataLst>
          </p:nvPr>
        </p:nvSpPr>
        <p:spPr>
          <a:xfrm>
            <a:off x="196215" y="1900555"/>
            <a:ext cx="3284855" cy="1245235"/>
          </a:xfrm>
          <a:prstGeom prst="rect">
            <a:avLst/>
          </a:prstGeom>
        </p:spPr>
        <p:txBody>
          <a:bodyPr wrap="square">
            <a:spAutoFit/>
          </a:bodyPr>
          <a:lstStyle/>
          <a:p>
            <a:pPr algn="r">
              <a:lnSpc>
                <a:spcPct val="150000"/>
              </a:lnSpc>
            </a:pPr>
            <a:r>
              <a:rPr lang="en-US" altLang="zh-CN" sz="1000">
                <a:solidFill>
                  <a:schemeClr val="tx1">
                    <a:lumMod val="85000"/>
                    <a:lumOff val="15000"/>
                  </a:schemeClr>
                </a:solidFill>
              </a:rPr>
              <a:t>As a direct factory with over two decades of manufacturing experience, we eliminate all middlemen to offer you truly competitive pricing. This ensures you receive high-quality products with optimal cost-efficiency, straight from the source.</a:t>
            </a:r>
            <a:endParaRPr lang="en-US" altLang="zh-CN" sz="1000">
              <a:solidFill>
                <a:schemeClr val="tx1">
                  <a:lumMod val="85000"/>
                  <a:lumOff val="15000"/>
                </a:schemeClr>
              </a:solidFill>
            </a:endParaRPr>
          </a:p>
        </p:txBody>
      </p:sp>
      <p:sp>
        <p:nvSpPr>
          <p:cNvPr id="86" name="文本框 5"/>
          <p:cNvSpPr txBox="1">
            <a:spLocks noChangeArrowheads="1"/>
          </p:cNvSpPr>
          <p:nvPr>
            <p:custDataLst>
              <p:tags r:id="rId2"/>
            </p:custDataLst>
          </p:nvPr>
        </p:nvSpPr>
        <p:spPr bwMode="auto">
          <a:xfrm>
            <a:off x="845811" y="1475934"/>
            <a:ext cx="251650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r" fontAlgn="base">
              <a:spcBef>
                <a:spcPct val="0"/>
              </a:spcBef>
              <a:spcAft>
                <a:spcPct val="0"/>
              </a:spcAft>
              <a:defRPr/>
            </a:pPr>
            <a:r>
              <a:rPr lang="en-US" altLang="zh-CN" sz="1800">
                <a:solidFill>
                  <a:srgbClr val="212834"/>
                </a:solidFill>
                <a:latin typeface="+mj-ea"/>
                <a:ea typeface="+mj-ea"/>
              </a:rPr>
              <a:t>Direct Factory Pricing</a:t>
            </a:r>
            <a:endParaRPr lang="en-US" altLang="zh-CN" sz="1800">
              <a:solidFill>
                <a:srgbClr val="212834"/>
              </a:solidFill>
              <a:latin typeface="+mj-ea"/>
              <a:ea typeface="+mj-ea"/>
            </a:endParaRPr>
          </a:p>
        </p:txBody>
      </p:sp>
      <p:sp>
        <p:nvSpPr>
          <p:cNvPr id="88" name="矩形 87"/>
          <p:cNvSpPr/>
          <p:nvPr>
            <p:custDataLst>
              <p:tags r:id="rId3"/>
            </p:custDataLst>
          </p:nvPr>
        </p:nvSpPr>
        <p:spPr>
          <a:xfrm>
            <a:off x="321310" y="3646170"/>
            <a:ext cx="3159760" cy="1014730"/>
          </a:xfrm>
          <a:prstGeom prst="rect">
            <a:avLst/>
          </a:prstGeom>
        </p:spPr>
        <p:txBody>
          <a:bodyPr wrap="square">
            <a:spAutoFit/>
          </a:bodyPr>
          <a:lstStyle/>
          <a:p>
            <a:pPr algn="r">
              <a:lnSpc>
                <a:spcPct val="150000"/>
              </a:lnSpc>
            </a:pPr>
            <a:r>
              <a:rPr lang="en-US" altLang="zh-CN" sz="1000">
                <a:solidFill>
                  <a:schemeClr val="tx1">
                    <a:lumMod val="85000"/>
                    <a:lumOff val="15000"/>
                  </a:schemeClr>
                </a:solidFill>
              </a:rPr>
              <a:t>Backed by cUPC, SGS, and CE certifications, our products guarantee high hardness, stain resistance, and durability for reliable performance in global residential and commercial projects.</a:t>
            </a:r>
            <a:endParaRPr lang="en-US" altLang="zh-CN" sz="1000">
              <a:solidFill>
                <a:schemeClr val="tx1">
                  <a:lumMod val="85000"/>
                  <a:lumOff val="15000"/>
                </a:schemeClr>
              </a:solidFill>
            </a:endParaRPr>
          </a:p>
        </p:txBody>
      </p:sp>
      <p:sp>
        <p:nvSpPr>
          <p:cNvPr id="89" name="文本框 5"/>
          <p:cNvSpPr txBox="1">
            <a:spLocks noChangeArrowheads="1"/>
          </p:cNvSpPr>
          <p:nvPr>
            <p:custDataLst>
              <p:tags r:id="rId4"/>
            </p:custDataLst>
          </p:nvPr>
        </p:nvSpPr>
        <p:spPr bwMode="auto">
          <a:xfrm>
            <a:off x="1370321" y="3211595"/>
            <a:ext cx="197104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r" fontAlgn="base">
              <a:spcBef>
                <a:spcPct val="0"/>
              </a:spcBef>
              <a:spcAft>
                <a:spcPct val="0"/>
              </a:spcAft>
              <a:defRPr/>
            </a:pPr>
            <a:r>
              <a:rPr lang="en-US" altLang="zh-CN" sz="1800">
                <a:solidFill>
                  <a:srgbClr val="212834"/>
                </a:solidFill>
                <a:latin typeface="+mj-ea"/>
                <a:ea typeface="+mj-ea"/>
              </a:rPr>
              <a:t>Certified Quality</a:t>
            </a:r>
            <a:endParaRPr lang="en-US" altLang="zh-CN" sz="1800">
              <a:solidFill>
                <a:srgbClr val="212834"/>
              </a:solidFill>
              <a:latin typeface="+mj-ea"/>
              <a:ea typeface="+mj-ea"/>
            </a:endParaRPr>
          </a:p>
        </p:txBody>
      </p:sp>
      <p:sp>
        <p:nvSpPr>
          <p:cNvPr id="91" name="矩形 90"/>
          <p:cNvSpPr/>
          <p:nvPr>
            <p:custDataLst>
              <p:tags r:id="rId5"/>
            </p:custDataLst>
          </p:nvPr>
        </p:nvSpPr>
        <p:spPr>
          <a:xfrm>
            <a:off x="5626100" y="1903730"/>
            <a:ext cx="3346450" cy="1014730"/>
          </a:xfrm>
          <a:prstGeom prst="rect">
            <a:avLst/>
          </a:prstGeom>
        </p:spPr>
        <p:txBody>
          <a:bodyPr wrap="square">
            <a:spAutoFit/>
          </a:bodyPr>
          <a:lstStyle/>
          <a:p>
            <a:pPr algn="just">
              <a:lnSpc>
                <a:spcPct val="150000"/>
              </a:lnSpc>
            </a:pPr>
            <a:r>
              <a:rPr lang="en-US" altLang="zh-CN" sz="1000">
                <a:solidFill>
                  <a:schemeClr val="tx1">
                    <a:lumMod val="85000"/>
                    <a:lumOff val="15000"/>
                  </a:schemeClr>
                </a:solidFill>
              </a:rPr>
              <a:t>We provide comprehensive customization in style, color, and size. Whether you seek to replicate natural textures or realize minimalist aesthetics, our flexible OEM/ODM services help bring your unique design vision to life.</a:t>
            </a:r>
            <a:endParaRPr lang="en-US" altLang="zh-CN" sz="1000">
              <a:solidFill>
                <a:schemeClr val="tx1">
                  <a:lumMod val="85000"/>
                  <a:lumOff val="15000"/>
                </a:schemeClr>
              </a:solidFill>
            </a:endParaRPr>
          </a:p>
        </p:txBody>
      </p:sp>
      <p:sp>
        <p:nvSpPr>
          <p:cNvPr id="92" name="文本框 5"/>
          <p:cNvSpPr txBox="1">
            <a:spLocks noChangeArrowheads="1"/>
          </p:cNvSpPr>
          <p:nvPr>
            <p:custDataLst>
              <p:tags r:id="rId6"/>
            </p:custDataLst>
          </p:nvPr>
        </p:nvSpPr>
        <p:spPr bwMode="auto">
          <a:xfrm>
            <a:off x="5582839" y="1464504"/>
            <a:ext cx="2209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800">
                <a:solidFill>
                  <a:srgbClr val="212834"/>
                </a:solidFill>
                <a:latin typeface="+mj-ea"/>
                <a:ea typeface="+mj-ea"/>
              </a:rPr>
              <a:t>Full Customization</a:t>
            </a:r>
            <a:endParaRPr lang="en-US" altLang="zh-CN" sz="1800">
              <a:solidFill>
                <a:srgbClr val="212834"/>
              </a:solidFill>
              <a:latin typeface="+mj-ea"/>
              <a:ea typeface="+mj-ea"/>
            </a:endParaRPr>
          </a:p>
        </p:txBody>
      </p:sp>
      <p:sp>
        <p:nvSpPr>
          <p:cNvPr id="94" name="矩形 93"/>
          <p:cNvSpPr/>
          <p:nvPr>
            <p:custDataLst>
              <p:tags r:id="rId7"/>
            </p:custDataLst>
          </p:nvPr>
        </p:nvSpPr>
        <p:spPr>
          <a:xfrm>
            <a:off x="5626100" y="3645535"/>
            <a:ext cx="3314700" cy="1014730"/>
          </a:xfrm>
          <a:prstGeom prst="rect">
            <a:avLst/>
          </a:prstGeom>
        </p:spPr>
        <p:txBody>
          <a:bodyPr wrap="square">
            <a:spAutoFit/>
          </a:bodyPr>
          <a:lstStyle/>
          <a:p>
            <a:pPr algn="just">
              <a:lnSpc>
                <a:spcPct val="150000"/>
              </a:lnSpc>
            </a:pPr>
            <a:r>
              <a:rPr lang="en-US" altLang="zh-CN" sz="1000">
                <a:solidFill>
                  <a:schemeClr val="tx1">
                    <a:lumMod val="85000"/>
                    <a:lumOff val="15000"/>
                  </a:schemeClr>
                </a:solidFill>
              </a:rPr>
              <a:t>We offer a complete range of artificial stone sanitary ware, including wash basins, bathtubs, shower bases, shower walls, and kitchen sinks. This one-stop product portfolio streamlines your sourcing process for varied project needs.</a:t>
            </a:r>
            <a:endParaRPr lang="en-US" altLang="zh-CN" sz="1000">
              <a:solidFill>
                <a:schemeClr val="tx1">
                  <a:lumMod val="85000"/>
                  <a:lumOff val="15000"/>
                </a:schemeClr>
              </a:solidFill>
            </a:endParaRPr>
          </a:p>
        </p:txBody>
      </p:sp>
      <p:sp>
        <p:nvSpPr>
          <p:cNvPr id="95" name="文本框 5"/>
          <p:cNvSpPr txBox="1">
            <a:spLocks noChangeArrowheads="1"/>
          </p:cNvSpPr>
          <p:nvPr>
            <p:custDataLst>
              <p:tags r:id="rId8"/>
            </p:custDataLst>
          </p:nvPr>
        </p:nvSpPr>
        <p:spPr bwMode="auto">
          <a:xfrm>
            <a:off x="5626100" y="3197225"/>
            <a:ext cx="3188970" cy="36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800">
                <a:solidFill>
                  <a:srgbClr val="212834"/>
                </a:solidFill>
                <a:latin typeface="+mj-ea"/>
                <a:ea typeface="+mj-ea"/>
              </a:rPr>
              <a:t>Complete Product Range </a:t>
            </a:r>
            <a:endParaRPr lang="en-US" altLang="zh-CN" sz="1800">
              <a:solidFill>
                <a:srgbClr val="212834"/>
              </a:solidFill>
              <a:latin typeface="+mj-ea"/>
              <a:ea typeface="+mj-ea"/>
            </a:endParaRPr>
          </a:p>
          <a:p>
            <a:pPr algn="l" fontAlgn="base">
              <a:spcBef>
                <a:spcPct val="0"/>
              </a:spcBef>
              <a:spcAft>
                <a:spcPct val="0"/>
              </a:spcAft>
              <a:defRPr/>
            </a:pPr>
            <a:endParaRPr lang="en-US" altLang="zh-CN" sz="1800">
              <a:solidFill>
                <a:srgbClr val="212834"/>
              </a:solidFill>
              <a:latin typeface="+mj-ea"/>
              <a:ea typeface="+mj-ea"/>
            </a:endParaRPr>
          </a:p>
        </p:txBody>
      </p:sp>
      <p:sp>
        <p:nvSpPr>
          <p:cNvPr id="2" name="文本框 1"/>
          <p:cNvSpPr txBox="1"/>
          <p:nvPr/>
        </p:nvSpPr>
        <p:spPr>
          <a:xfrm>
            <a:off x="2108835" y="654050"/>
            <a:ext cx="5748655" cy="306705"/>
          </a:xfrm>
          <a:prstGeom prst="rect">
            <a:avLst/>
          </a:prstGeom>
        </p:spPr>
        <p:txBody>
          <a:bodyPr wrap="square">
            <a:spAutoFit/>
          </a:bodyPr>
          <a:p>
            <a:pPr marL="0" indent="0" algn="l"/>
            <a:r>
              <a:rPr lang="en-US" altLang="zh-CN" sz="1400" b="0" i="0">
                <a:solidFill>
                  <a:schemeClr val="tx1">
                    <a:lumMod val="50000"/>
                    <a:lumOff val="50000"/>
                  </a:schemeClr>
                </a:solidFill>
                <a:latin typeface="仿宋" panose="02010609060101010101" charset="-122"/>
                <a:ea typeface="仿宋" panose="02010609060101010101" charset="-122"/>
                <a:cs typeface="Arial" panose="020B0604020202020204" pitchFamily="34" charset="0"/>
              </a:rPr>
              <a:t>We are reliable advisors in your professional field</a:t>
            </a:r>
            <a:endParaRPr lang="en-US" altLang="zh-CN" sz="1400" b="0" i="0">
              <a:solidFill>
                <a:schemeClr val="tx1">
                  <a:lumMod val="50000"/>
                  <a:lumOff val="50000"/>
                </a:schemeClr>
              </a:solidFill>
              <a:latin typeface="仿宋" panose="02010609060101010101" charset="-122"/>
              <a:ea typeface="仿宋" panose="02010609060101010101" charset="-122"/>
              <a:cs typeface="Arial" panose="020B0604020202020204" pitchFamily="34" charset="0"/>
            </a:endParaRPr>
          </a:p>
        </p:txBody>
      </p:sp>
      <p:grpSp>
        <p:nvGrpSpPr>
          <p:cNvPr id="6" name="组合 5"/>
          <p:cNvGrpSpPr/>
          <p:nvPr/>
        </p:nvGrpSpPr>
        <p:grpSpPr>
          <a:xfrm>
            <a:off x="3904615" y="2190115"/>
            <a:ext cx="1478280" cy="1455420"/>
            <a:chOff x="4845" y="2308"/>
            <a:chExt cx="4710" cy="4696"/>
          </a:xfrm>
        </p:grpSpPr>
        <p:sp>
          <p:nvSpPr>
            <p:cNvPr id="11" name="椭圆 10"/>
            <p:cNvSpPr/>
            <p:nvPr>
              <p:custDataLst>
                <p:tags r:id="rId9"/>
              </p:custDataLst>
            </p:nvPr>
          </p:nvSpPr>
          <p:spPr>
            <a:xfrm>
              <a:off x="4852" y="2308"/>
              <a:ext cx="4696" cy="4696"/>
            </a:xfrm>
            <a:prstGeom prst="ellipse">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2" name="椭圆 81"/>
            <p:cNvSpPr/>
            <p:nvPr>
              <p:custDataLst>
                <p:tags r:id="rId10"/>
              </p:custDataLst>
            </p:nvPr>
          </p:nvSpPr>
          <p:spPr>
            <a:xfrm>
              <a:off x="8731" y="2949"/>
              <a:ext cx="824" cy="8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custDataLst>
                <p:tags r:id="rId11"/>
              </p:custDataLst>
            </p:nvPr>
          </p:nvSpPr>
          <p:spPr>
            <a:xfrm>
              <a:off x="4845" y="2949"/>
              <a:ext cx="824" cy="8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custDataLst>
                <p:tags r:id="rId12"/>
              </p:custDataLst>
            </p:nvPr>
          </p:nvSpPr>
          <p:spPr>
            <a:xfrm>
              <a:off x="8724" y="5658"/>
              <a:ext cx="824" cy="8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custDataLst>
                <p:tags r:id="rId13"/>
              </p:custDataLst>
            </p:nvPr>
          </p:nvSpPr>
          <p:spPr>
            <a:xfrm>
              <a:off x="4861" y="5658"/>
              <a:ext cx="824" cy="8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16840"/>
            <a:ext cx="9143365" cy="51435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占位符 10"/>
          <p:cNvSpPr>
            <a:spLocks noGrp="1"/>
          </p:cNvSpPr>
          <p:nvPr>
            <p:ph type="body" sz="quarter" idx="14"/>
          </p:nvPr>
        </p:nvSpPr>
        <p:spPr>
          <a:xfrm>
            <a:off x="3001010" y="298450"/>
            <a:ext cx="3272155" cy="734060"/>
          </a:xfrm>
        </p:spPr>
        <p:txBody>
          <a:bodyPr>
            <a:noAutofit/>
          </a:bodyPr>
          <a:lstStyle/>
          <a:p>
            <a:r>
              <a:rPr lang="en-US" altLang="zh-CN" sz="2800" dirty="0">
                <a:solidFill>
                  <a:schemeClr val="bg1"/>
                </a:solidFill>
                <a:latin typeface="+mj-lt"/>
                <a:ea typeface="+mj-lt"/>
                <a:cs typeface="+mn-ea"/>
                <a:sym typeface="+mn-lt"/>
              </a:rPr>
              <a:t>CERTIFICATES</a:t>
            </a:r>
            <a:endParaRPr lang="en-US" altLang="zh-CN" sz="2800" dirty="0">
              <a:solidFill>
                <a:schemeClr val="bg1"/>
              </a:solidFill>
              <a:latin typeface="+mj-lt"/>
              <a:ea typeface="+mj-lt"/>
              <a:cs typeface="+mn-ea"/>
              <a:sym typeface="+mn-lt"/>
            </a:endParaRPr>
          </a:p>
        </p:txBody>
      </p:sp>
      <p:pic>
        <p:nvPicPr>
          <p:cNvPr id="16" name="图片 15"/>
          <p:cNvPicPr>
            <a:picLocks noChangeAspect="1"/>
          </p:cNvPicPr>
          <p:nvPr>
            <p:custDataLst>
              <p:tags r:id="rId1"/>
            </p:custDataLst>
          </p:nvPr>
        </p:nvPicPr>
        <p:blipFill rotWithShape="1">
          <a:blip r:embed="rId2"/>
          <a:srcRect l="1594" r="1991" b="2962"/>
          <a:stretch>
            <a:fillRect/>
          </a:stretch>
        </p:blipFill>
        <p:spPr>
          <a:xfrm>
            <a:off x="242570" y="2979420"/>
            <a:ext cx="2455545" cy="1692275"/>
          </a:xfrm>
          <a:prstGeom prst="rect">
            <a:avLst/>
          </a:prstGeom>
        </p:spPr>
      </p:pic>
      <p:pic>
        <p:nvPicPr>
          <p:cNvPr id="19" name="图片 18"/>
          <p:cNvPicPr>
            <a:picLocks noChangeAspect="1"/>
          </p:cNvPicPr>
          <p:nvPr/>
        </p:nvPicPr>
        <p:blipFill>
          <a:blip r:embed="rId3"/>
          <a:stretch>
            <a:fillRect/>
          </a:stretch>
        </p:blipFill>
        <p:spPr>
          <a:xfrm>
            <a:off x="2755265" y="2983230"/>
            <a:ext cx="1198245" cy="1688465"/>
          </a:xfrm>
          <a:prstGeom prst="rect">
            <a:avLst/>
          </a:prstGeom>
        </p:spPr>
      </p:pic>
      <p:pic>
        <p:nvPicPr>
          <p:cNvPr id="20" name="图片 19"/>
          <p:cNvPicPr>
            <a:picLocks noChangeAspect="1"/>
          </p:cNvPicPr>
          <p:nvPr/>
        </p:nvPicPr>
        <p:blipFill>
          <a:blip r:embed="rId4"/>
          <a:stretch>
            <a:fillRect/>
          </a:stretch>
        </p:blipFill>
        <p:spPr>
          <a:xfrm>
            <a:off x="4010660" y="2990850"/>
            <a:ext cx="1172845" cy="1680845"/>
          </a:xfrm>
          <a:prstGeom prst="rect">
            <a:avLst/>
          </a:prstGeom>
        </p:spPr>
      </p:pic>
      <p:pic>
        <p:nvPicPr>
          <p:cNvPr id="21" name="图片 20"/>
          <p:cNvPicPr>
            <a:picLocks noChangeAspect="1"/>
          </p:cNvPicPr>
          <p:nvPr/>
        </p:nvPicPr>
        <p:blipFill>
          <a:blip r:embed="rId5"/>
          <a:stretch>
            <a:fillRect/>
          </a:stretch>
        </p:blipFill>
        <p:spPr>
          <a:xfrm>
            <a:off x="5240655" y="2995295"/>
            <a:ext cx="1172845" cy="1676400"/>
          </a:xfrm>
          <a:prstGeom prst="rect">
            <a:avLst/>
          </a:prstGeom>
        </p:spPr>
      </p:pic>
      <p:pic>
        <p:nvPicPr>
          <p:cNvPr id="22" name="图片 21"/>
          <p:cNvPicPr>
            <a:picLocks noChangeAspect="1"/>
          </p:cNvPicPr>
          <p:nvPr/>
        </p:nvPicPr>
        <p:blipFill>
          <a:blip r:embed="rId6"/>
          <a:stretch>
            <a:fillRect/>
          </a:stretch>
        </p:blipFill>
        <p:spPr>
          <a:xfrm>
            <a:off x="6480175" y="2995295"/>
            <a:ext cx="1157605" cy="1672590"/>
          </a:xfrm>
          <a:prstGeom prst="rect">
            <a:avLst/>
          </a:prstGeom>
        </p:spPr>
      </p:pic>
      <p:pic>
        <p:nvPicPr>
          <p:cNvPr id="23" name="图片 22"/>
          <p:cNvPicPr>
            <a:picLocks noChangeAspect="1"/>
          </p:cNvPicPr>
          <p:nvPr/>
        </p:nvPicPr>
        <p:blipFill>
          <a:blip r:embed="rId7"/>
          <a:stretch>
            <a:fillRect/>
          </a:stretch>
        </p:blipFill>
        <p:spPr>
          <a:xfrm>
            <a:off x="7704455" y="2984500"/>
            <a:ext cx="1175385" cy="1673860"/>
          </a:xfrm>
          <a:prstGeom prst="rect">
            <a:avLst/>
          </a:prstGeom>
        </p:spPr>
      </p:pic>
      <p:pic>
        <p:nvPicPr>
          <p:cNvPr id="26" name="图片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45705" y="815975"/>
            <a:ext cx="1341755" cy="1896745"/>
          </a:xfrm>
          <a:prstGeom prst="rect">
            <a:avLst/>
          </a:prstGeom>
        </p:spPr>
      </p:pic>
      <p:pic>
        <p:nvPicPr>
          <p:cNvPr id="28" name="图片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43625" y="815975"/>
            <a:ext cx="1341755" cy="1896745"/>
          </a:xfrm>
          <a:prstGeom prst="rect">
            <a:avLst/>
          </a:prstGeom>
        </p:spPr>
      </p:pic>
      <p:pic>
        <p:nvPicPr>
          <p:cNvPr id="3" name="图片 2" descr="微信图片_20251129173716_960_2"/>
          <p:cNvPicPr>
            <a:picLocks noChangeAspect="1"/>
          </p:cNvPicPr>
          <p:nvPr/>
        </p:nvPicPr>
        <p:blipFill>
          <a:blip r:embed="rId10"/>
          <a:stretch>
            <a:fillRect/>
          </a:stretch>
        </p:blipFill>
        <p:spPr>
          <a:xfrm>
            <a:off x="242570" y="786765"/>
            <a:ext cx="1546225" cy="2014855"/>
          </a:xfrm>
          <a:prstGeom prst="rect">
            <a:avLst/>
          </a:prstGeom>
        </p:spPr>
      </p:pic>
      <p:pic>
        <p:nvPicPr>
          <p:cNvPr id="4" name="图片 3" descr="微信图片_20251129174209_336_27"/>
          <p:cNvPicPr>
            <a:picLocks noChangeAspect="1"/>
          </p:cNvPicPr>
          <p:nvPr/>
        </p:nvPicPr>
        <p:blipFill>
          <a:blip r:embed="rId11"/>
          <a:stretch>
            <a:fillRect/>
          </a:stretch>
        </p:blipFill>
        <p:spPr>
          <a:xfrm>
            <a:off x="1934845" y="807085"/>
            <a:ext cx="1344295" cy="1904365"/>
          </a:xfrm>
          <a:prstGeom prst="rect">
            <a:avLst/>
          </a:prstGeom>
        </p:spPr>
      </p:pic>
      <p:pic>
        <p:nvPicPr>
          <p:cNvPr id="5" name="图片 4" descr="微信图片_20251129174226_337_27"/>
          <p:cNvPicPr>
            <a:picLocks noChangeAspect="1"/>
          </p:cNvPicPr>
          <p:nvPr/>
        </p:nvPicPr>
        <p:blipFill>
          <a:blip r:embed="rId12"/>
          <a:stretch>
            <a:fillRect/>
          </a:stretch>
        </p:blipFill>
        <p:spPr>
          <a:xfrm>
            <a:off x="3322955" y="786765"/>
            <a:ext cx="1358265" cy="19297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000" advTm="3000">
        <p14:vortex dir="r"/>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rot="5400000">
            <a:off x="3285066" y="-715433"/>
            <a:ext cx="2573867" cy="9144000"/>
          </a:xfrm>
          <a:prstGeom prst="rect">
            <a:avLst/>
          </a:prstGeom>
          <a:solidFill>
            <a:srgbClr val="2128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68503" y="749128"/>
            <a:ext cx="8587946" cy="3645244"/>
          </a:xfrm>
          <a:prstGeom prst="rect">
            <a:avLst/>
          </a:prstGeom>
          <a:solidFill>
            <a:schemeClr val="bg1"/>
          </a:solidFill>
          <a:ln>
            <a:noFill/>
          </a:ln>
          <a:effectLst>
            <a:outerShdw blurRad="254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5"/>
          <p:cNvSpPr txBox="1">
            <a:spLocks noChangeArrowheads="1"/>
          </p:cNvSpPr>
          <p:nvPr/>
        </p:nvSpPr>
        <p:spPr bwMode="auto">
          <a:xfrm>
            <a:off x="1337310" y="1659890"/>
            <a:ext cx="6470015" cy="133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altLang="en-US" sz="3600" b="1">
                <a:solidFill>
                  <a:schemeClr val="accent1"/>
                </a:solidFill>
                <a:latin typeface="+mj-ea"/>
                <a:ea typeface="+mj-ea"/>
                <a:sym typeface="+mn-ea"/>
              </a:rPr>
              <a:t> </a:t>
            </a:r>
            <a:r>
              <a:rPr lang="en-US" altLang="zh-CN" sz="3600" b="1">
                <a:solidFill>
                  <a:schemeClr val="accent1"/>
                </a:solidFill>
                <a:latin typeface="+mj-ea"/>
                <a:ea typeface="+mj-ea"/>
              </a:rPr>
              <a:t>Our Products - A Premium</a:t>
            </a:r>
            <a:endParaRPr lang="en-US" altLang="zh-CN" sz="3600" b="1">
              <a:solidFill>
                <a:schemeClr val="accent1"/>
              </a:solidFill>
              <a:latin typeface="+mj-ea"/>
              <a:ea typeface="+mj-ea"/>
            </a:endParaRPr>
          </a:p>
          <a:p>
            <a:pPr algn="ctr" fontAlgn="base">
              <a:spcBef>
                <a:spcPct val="0"/>
              </a:spcBef>
              <a:spcAft>
                <a:spcPct val="0"/>
              </a:spcAft>
              <a:defRPr/>
            </a:pPr>
            <a:r>
              <a:rPr lang="en-US" altLang="zh-CN" sz="3600" b="1">
                <a:solidFill>
                  <a:schemeClr val="accent1"/>
                </a:solidFill>
                <a:latin typeface="+mj-ea"/>
                <a:ea typeface="+mj-ea"/>
              </a:rPr>
              <a:t> Selection of Sanitary Ware</a:t>
            </a:r>
            <a:endParaRPr lang="en-US" altLang="zh-CN" sz="3600" b="1">
              <a:solidFill>
                <a:schemeClr val="accent1"/>
              </a:solidFill>
              <a:latin typeface="+mj-ea"/>
              <a:ea typeface="+mj-ea"/>
            </a:endParaRPr>
          </a:p>
          <a:p>
            <a:pPr algn="ctr" fontAlgn="base">
              <a:spcBef>
                <a:spcPct val="0"/>
              </a:spcBef>
              <a:spcAft>
                <a:spcPct val="0"/>
              </a:spcAft>
              <a:defRPr/>
            </a:pPr>
            <a:endParaRPr lang="zh-CN" altLang="en-US" sz="3600" b="1">
              <a:solidFill>
                <a:schemeClr val="accent1"/>
              </a:solidFill>
              <a:latin typeface="+mj-ea"/>
              <a:ea typeface="+mj-ea"/>
            </a:endParaRPr>
          </a:p>
        </p:txBody>
      </p:sp>
      <p:sp>
        <p:nvSpPr>
          <p:cNvPr id="21" name="文本框 6"/>
          <p:cNvSpPr txBox="1">
            <a:spLocks noChangeArrowheads="1"/>
          </p:cNvSpPr>
          <p:nvPr/>
        </p:nvSpPr>
        <p:spPr bwMode="auto">
          <a:xfrm>
            <a:off x="2656841" y="2992083"/>
            <a:ext cx="3688080" cy="27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en-US" altLang="zh-CN" sz="1200">
                <a:solidFill>
                  <a:schemeClr val="accent1"/>
                </a:solidFill>
                <a:latin typeface="方正准圆简体" panose="03000509000000000000" pitchFamily="65" charset="-122"/>
                <a:ea typeface="方正准圆简体" panose="03000509000000000000" pitchFamily="65" charset="-122"/>
              </a:rPr>
              <a:t>Durability, Hygiene &amp; Elegance in Every Piece.</a:t>
            </a:r>
            <a:endParaRPr lang="en-US" altLang="zh-CN" sz="1200">
              <a:solidFill>
                <a:schemeClr val="accent1"/>
              </a:solidFill>
              <a:latin typeface="方正准圆简体" panose="03000509000000000000" pitchFamily="65" charset="-122"/>
              <a:ea typeface="方正准圆简体" panose="03000509000000000000" pitchFamily="65"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1"/>
          <a:srcRect b="33557"/>
          <a:stretch>
            <a:fillRect/>
          </a:stretch>
        </p:blipFill>
        <p:spPr>
          <a:xfrm rot="21600000">
            <a:off x="140970" y="163195"/>
            <a:ext cx="1397000" cy="4851400"/>
          </a:xfrm>
          <a:prstGeom prst="rect">
            <a:avLst/>
          </a:prstGeom>
        </p:spPr>
      </p:pic>
      <p:pic>
        <p:nvPicPr>
          <p:cNvPr id="12" name="picture 12"/>
          <p:cNvPicPr>
            <a:picLocks noChangeAspect="1"/>
          </p:cNvPicPr>
          <p:nvPr/>
        </p:nvPicPr>
        <p:blipFill>
          <a:blip r:embed="rId2"/>
          <a:srcRect b="33579"/>
          <a:stretch>
            <a:fillRect/>
          </a:stretch>
        </p:blipFill>
        <p:spPr>
          <a:xfrm rot="21600000">
            <a:off x="1729740" y="179070"/>
            <a:ext cx="1395730" cy="4845685"/>
          </a:xfrm>
          <a:prstGeom prst="rect">
            <a:avLst/>
          </a:prstGeom>
        </p:spPr>
      </p:pic>
      <p:pic>
        <p:nvPicPr>
          <p:cNvPr id="16" name="picture 16"/>
          <p:cNvPicPr>
            <a:picLocks noChangeAspect="1"/>
          </p:cNvPicPr>
          <p:nvPr/>
        </p:nvPicPr>
        <p:blipFill>
          <a:blip r:embed="rId3"/>
          <a:stretch>
            <a:fillRect/>
          </a:stretch>
        </p:blipFill>
        <p:spPr>
          <a:xfrm rot="21600000">
            <a:off x="3285490" y="2655570"/>
            <a:ext cx="800100" cy="1113790"/>
          </a:xfrm>
          <a:prstGeom prst="rect">
            <a:avLst/>
          </a:prstGeom>
        </p:spPr>
      </p:pic>
      <p:pic>
        <p:nvPicPr>
          <p:cNvPr id="18" name="picture 18"/>
          <p:cNvPicPr>
            <a:picLocks noChangeAspect="1"/>
          </p:cNvPicPr>
          <p:nvPr/>
        </p:nvPicPr>
        <p:blipFill>
          <a:blip r:embed="rId4"/>
          <a:stretch>
            <a:fillRect/>
          </a:stretch>
        </p:blipFill>
        <p:spPr>
          <a:xfrm rot="21600000">
            <a:off x="4270375" y="3923030"/>
            <a:ext cx="786130" cy="1056005"/>
          </a:xfrm>
          <a:prstGeom prst="rect">
            <a:avLst/>
          </a:prstGeom>
        </p:spPr>
      </p:pic>
      <p:pic>
        <p:nvPicPr>
          <p:cNvPr id="20" name="picture 20"/>
          <p:cNvPicPr>
            <a:picLocks noChangeAspect="1"/>
          </p:cNvPicPr>
          <p:nvPr/>
        </p:nvPicPr>
        <p:blipFill>
          <a:blip r:embed="rId5"/>
          <a:stretch>
            <a:fillRect/>
          </a:stretch>
        </p:blipFill>
        <p:spPr>
          <a:xfrm rot="21600000">
            <a:off x="3289935" y="3913505"/>
            <a:ext cx="815975" cy="1095375"/>
          </a:xfrm>
          <a:prstGeom prst="rect">
            <a:avLst/>
          </a:prstGeom>
        </p:spPr>
      </p:pic>
      <p:pic>
        <p:nvPicPr>
          <p:cNvPr id="22" name="picture 22"/>
          <p:cNvPicPr>
            <a:picLocks noChangeAspect="1"/>
          </p:cNvPicPr>
          <p:nvPr/>
        </p:nvPicPr>
        <p:blipFill>
          <a:blip r:embed="rId6"/>
          <a:stretch>
            <a:fillRect/>
          </a:stretch>
        </p:blipFill>
        <p:spPr>
          <a:xfrm rot="21600000">
            <a:off x="4241800" y="163195"/>
            <a:ext cx="800735" cy="1122680"/>
          </a:xfrm>
          <a:prstGeom prst="rect">
            <a:avLst/>
          </a:prstGeom>
        </p:spPr>
      </p:pic>
      <p:pic>
        <p:nvPicPr>
          <p:cNvPr id="24" name="picture 24"/>
          <p:cNvPicPr>
            <a:picLocks noChangeAspect="1"/>
          </p:cNvPicPr>
          <p:nvPr/>
        </p:nvPicPr>
        <p:blipFill>
          <a:blip r:embed="rId7"/>
          <a:stretch>
            <a:fillRect/>
          </a:stretch>
        </p:blipFill>
        <p:spPr>
          <a:xfrm rot="21600000">
            <a:off x="3282950" y="163195"/>
            <a:ext cx="802005" cy="1123950"/>
          </a:xfrm>
          <a:prstGeom prst="rect">
            <a:avLst/>
          </a:prstGeom>
        </p:spPr>
      </p:pic>
      <p:pic>
        <p:nvPicPr>
          <p:cNvPr id="26" name="picture 26"/>
          <p:cNvPicPr>
            <a:picLocks noChangeAspect="1"/>
          </p:cNvPicPr>
          <p:nvPr/>
        </p:nvPicPr>
        <p:blipFill>
          <a:blip r:embed="rId8"/>
          <a:stretch>
            <a:fillRect/>
          </a:stretch>
        </p:blipFill>
        <p:spPr>
          <a:xfrm rot="21600000">
            <a:off x="3285490" y="1423035"/>
            <a:ext cx="781050" cy="1096010"/>
          </a:xfrm>
          <a:prstGeom prst="rect">
            <a:avLst/>
          </a:prstGeom>
        </p:spPr>
      </p:pic>
      <p:pic>
        <p:nvPicPr>
          <p:cNvPr id="28" name="picture 28"/>
          <p:cNvPicPr>
            <a:picLocks noChangeAspect="1"/>
          </p:cNvPicPr>
          <p:nvPr/>
        </p:nvPicPr>
        <p:blipFill>
          <a:blip r:embed="rId9"/>
          <a:stretch>
            <a:fillRect/>
          </a:stretch>
        </p:blipFill>
        <p:spPr>
          <a:xfrm rot="21600000">
            <a:off x="4258945" y="1423035"/>
            <a:ext cx="786130" cy="1104265"/>
          </a:xfrm>
          <a:prstGeom prst="rect">
            <a:avLst/>
          </a:prstGeom>
        </p:spPr>
      </p:pic>
      <p:sp>
        <p:nvSpPr>
          <p:cNvPr id="84" name="textbox 84"/>
          <p:cNvSpPr/>
          <p:nvPr/>
        </p:nvSpPr>
        <p:spPr>
          <a:xfrm>
            <a:off x="4804410" y="1238250"/>
            <a:ext cx="767239" cy="1333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090"/>
              </a:lnSpc>
            </a:pPr>
            <a:endParaRPr sz="400" b="1" dirty="0">
              <a:latin typeface="Arial" panose="020B0604020202020204"/>
              <a:ea typeface="Arial" panose="020B0604020202020204"/>
              <a:cs typeface="Arial" panose="020B0604020202020204"/>
            </a:endParaRPr>
          </a:p>
        </p:txBody>
      </p:sp>
      <p:grpSp>
        <p:nvGrpSpPr>
          <p:cNvPr id="49" name="组合 48"/>
          <p:cNvGrpSpPr/>
          <p:nvPr/>
        </p:nvGrpSpPr>
        <p:grpSpPr>
          <a:xfrm>
            <a:off x="5196205" y="167005"/>
            <a:ext cx="3813175" cy="4846955"/>
            <a:chOff x="7410" y="3917"/>
            <a:chExt cx="3577" cy="4612"/>
          </a:xfrm>
        </p:grpSpPr>
        <p:pic>
          <p:nvPicPr>
            <p:cNvPr id="30" name="picture 30"/>
            <p:cNvPicPr>
              <a:picLocks noChangeAspect="1"/>
            </p:cNvPicPr>
            <p:nvPr/>
          </p:nvPicPr>
          <p:blipFill>
            <a:blip r:embed="rId10"/>
            <a:stretch>
              <a:fillRect/>
            </a:stretch>
          </p:blipFill>
          <p:spPr>
            <a:xfrm>
              <a:off x="8661" y="5119"/>
              <a:ext cx="1087" cy="1087"/>
            </a:xfrm>
            <a:prstGeom prst="rect">
              <a:avLst/>
            </a:prstGeom>
          </p:spPr>
        </p:pic>
        <p:pic>
          <p:nvPicPr>
            <p:cNvPr id="32" name="picture 32"/>
            <p:cNvPicPr>
              <a:picLocks noChangeAspect="1"/>
            </p:cNvPicPr>
            <p:nvPr/>
          </p:nvPicPr>
          <p:blipFill>
            <a:blip r:embed="rId11"/>
            <a:stretch>
              <a:fillRect/>
            </a:stretch>
          </p:blipFill>
          <p:spPr>
            <a:xfrm>
              <a:off x="7423" y="5126"/>
              <a:ext cx="1100" cy="1071"/>
            </a:xfrm>
            <a:prstGeom prst="rect">
              <a:avLst/>
            </a:prstGeom>
          </p:spPr>
        </p:pic>
        <p:pic>
          <p:nvPicPr>
            <p:cNvPr id="34" name="picture 34"/>
            <p:cNvPicPr>
              <a:picLocks noChangeAspect="1"/>
            </p:cNvPicPr>
            <p:nvPr/>
          </p:nvPicPr>
          <p:blipFill>
            <a:blip r:embed="rId12"/>
            <a:stretch>
              <a:fillRect/>
            </a:stretch>
          </p:blipFill>
          <p:spPr>
            <a:xfrm>
              <a:off x="9900" y="3924"/>
              <a:ext cx="1083" cy="1083"/>
            </a:xfrm>
            <a:prstGeom prst="rect">
              <a:avLst/>
            </a:prstGeom>
          </p:spPr>
        </p:pic>
        <p:pic>
          <p:nvPicPr>
            <p:cNvPr id="36" name="picture 36"/>
            <p:cNvPicPr>
              <a:picLocks noChangeAspect="1"/>
            </p:cNvPicPr>
            <p:nvPr/>
          </p:nvPicPr>
          <p:blipFill>
            <a:blip r:embed="rId13"/>
            <a:stretch>
              <a:fillRect/>
            </a:stretch>
          </p:blipFill>
          <p:spPr>
            <a:xfrm>
              <a:off x="7410" y="3917"/>
              <a:ext cx="1083" cy="1083"/>
            </a:xfrm>
            <a:prstGeom prst="rect">
              <a:avLst/>
            </a:prstGeom>
          </p:spPr>
        </p:pic>
        <p:pic>
          <p:nvPicPr>
            <p:cNvPr id="38" name="picture 38"/>
            <p:cNvPicPr>
              <a:picLocks noChangeAspect="1"/>
            </p:cNvPicPr>
            <p:nvPr/>
          </p:nvPicPr>
          <p:blipFill>
            <a:blip r:embed="rId14"/>
            <a:stretch>
              <a:fillRect/>
            </a:stretch>
          </p:blipFill>
          <p:spPr>
            <a:xfrm>
              <a:off x="8679" y="7441"/>
              <a:ext cx="1083" cy="1083"/>
            </a:xfrm>
            <a:prstGeom prst="rect">
              <a:avLst/>
            </a:prstGeom>
          </p:spPr>
        </p:pic>
        <p:pic>
          <p:nvPicPr>
            <p:cNvPr id="40" name="picture 40"/>
            <p:cNvPicPr>
              <a:picLocks noChangeAspect="1"/>
            </p:cNvPicPr>
            <p:nvPr/>
          </p:nvPicPr>
          <p:blipFill>
            <a:blip r:embed="rId15"/>
            <a:stretch>
              <a:fillRect/>
            </a:stretch>
          </p:blipFill>
          <p:spPr>
            <a:xfrm>
              <a:off x="9904" y="5130"/>
              <a:ext cx="1083" cy="1083"/>
            </a:xfrm>
            <a:prstGeom prst="rect">
              <a:avLst/>
            </a:prstGeom>
          </p:spPr>
        </p:pic>
        <p:pic>
          <p:nvPicPr>
            <p:cNvPr id="42" name="picture 42"/>
            <p:cNvPicPr>
              <a:picLocks noChangeAspect="1"/>
            </p:cNvPicPr>
            <p:nvPr/>
          </p:nvPicPr>
          <p:blipFill>
            <a:blip r:embed="rId16"/>
            <a:stretch>
              <a:fillRect/>
            </a:stretch>
          </p:blipFill>
          <p:spPr>
            <a:xfrm>
              <a:off x="8651" y="3924"/>
              <a:ext cx="1083" cy="1083"/>
            </a:xfrm>
            <a:prstGeom prst="rect">
              <a:avLst/>
            </a:prstGeom>
          </p:spPr>
        </p:pic>
        <p:pic>
          <p:nvPicPr>
            <p:cNvPr id="44" name="picture 44"/>
            <p:cNvPicPr>
              <a:picLocks noChangeAspect="1"/>
            </p:cNvPicPr>
            <p:nvPr/>
          </p:nvPicPr>
          <p:blipFill>
            <a:blip r:embed="rId17"/>
            <a:stretch>
              <a:fillRect/>
            </a:stretch>
          </p:blipFill>
          <p:spPr>
            <a:xfrm>
              <a:off x="7442" y="7443"/>
              <a:ext cx="1073" cy="1081"/>
            </a:xfrm>
            <a:prstGeom prst="rect">
              <a:avLst/>
            </a:prstGeom>
          </p:spPr>
        </p:pic>
        <p:pic>
          <p:nvPicPr>
            <p:cNvPr id="46" name="picture 46"/>
            <p:cNvPicPr>
              <a:picLocks noChangeAspect="1"/>
            </p:cNvPicPr>
            <p:nvPr/>
          </p:nvPicPr>
          <p:blipFill>
            <a:blip r:embed="rId18"/>
            <a:stretch>
              <a:fillRect/>
            </a:stretch>
          </p:blipFill>
          <p:spPr>
            <a:xfrm>
              <a:off x="7426" y="6329"/>
              <a:ext cx="1076" cy="1000"/>
            </a:xfrm>
            <a:prstGeom prst="rect">
              <a:avLst/>
            </a:prstGeom>
          </p:spPr>
        </p:pic>
        <p:pic>
          <p:nvPicPr>
            <p:cNvPr id="48" name="picture 48"/>
            <p:cNvPicPr>
              <a:picLocks noChangeAspect="1"/>
            </p:cNvPicPr>
            <p:nvPr/>
          </p:nvPicPr>
          <p:blipFill>
            <a:blip r:embed="rId19"/>
            <a:stretch>
              <a:fillRect/>
            </a:stretch>
          </p:blipFill>
          <p:spPr>
            <a:xfrm>
              <a:off x="9894" y="7442"/>
              <a:ext cx="1083" cy="1087"/>
            </a:xfrm>
            <a:prstGeom prst="rect">
              <a:avLst/>
            </a:prstGeom>
          </p:spPr>
        </p:pic>
        <p:pic>
          <p:nvPicPr>
            <p:cNvPr id="50" name="picture 50"/>
            <p:cNvPicPr>
              <a:picLocks noChangeAspect="1"/>
            </p:cNvPicPr>
            <p:nvPr/>
          </p:nvPicPr>
          <p:blipFill>
            <a:blip r:embed="rId20"/>
            <a:stretch>
              <a:fillRect/>
            </a:stretch>
          </p:blipFill>
          <p:spPr>
            <a:xfrm>
              <a:off x="9902" y="6336"/>
              <a:ext cx="1083" cy="984"/>
            </a:xfrm>
            <a:prstGeom prst="rect">
              <a:avLst/>
            </a:prstGeom>
          </p:spPr>
        </p:pic>
        <p:pic>
          <p:nvPicPr>
            <p:cNvPr id="52" name="picture 52"/>
            <p:cNvPicPr>
              <a:picLocks noChangeAspect="1"/>
            </p:cNvPicPr>
            <p:nvPr/>
          </p:nvPicPr>
          <p:blipFill>
            <a:blip r:embed="rId21"/>
            <a:stretch>
              <a:fillRect/>
            </a:stretch>
          </p:blipFill>
          <p:spPr>
            <a:xfrm>
              <a:off x="8672" y="6342"/>
              <a:ext cx="1080" cy="982"/>
            </a:xfrm>
            <a:prstGeom prst="rect">
              <a:avLst/>
            </a:prstGeom>
          </p:spPr>
        </p:pic>
      </p:grpSp>
      <p:pic>
        <p:nvPicPr>
          <p:cNvPr id="51" name="picture 14"/>
          <p:cNvPicPr>
            <a:picLocks noChangeAspect="1"/>
          </p:cNvPicPr>
          <p:nvPr/>
        </p:nvPicPr>
        <p:blipFill>
          <a:blip r:embed="rId22"/>
          <a:stretch>
            <a:fillRect/>
          </a:stretch>
        </p:blipFill>
        <p:spPr>
          <a:xfrm rot="21600000">
            <a:off x="4265930" y="2660650"/>
            <a:ext cx="789940" cy="1100455"/>
          </a:xfrm>
          <a:prstGeom prst="rect">
            <a:avLst/>
          </a:prstGeom>
        </p:spPr>
      </p:pic>
      <p:sp>
        <p:nvSpPr>
          <p:cNvPr id="2" name="文本框 1"/>
          <p:cNvSpPr txBox="1"/>
          <p:nvPr/>
        </p:nvSpPr>
        <p:spPr>
          <a:xfrm>
            <a:off x="371475" y="1234440"/>
            <a:ext cx="936625" cy="195580"/>
          </a:xfrm>
          <a:prstGeom prst="rect">
            <a:avLst/>
          </a:prstGeom>
          <a:noFill/>
        </p:spPr>
        <p:txBody>
          <a:bodyPr wrap="square" rtlCol="0">
            <a:noAutofit/>
          </a:bodyPr>
          <a:p>
            <a:pPr marL="57150"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3301</a:t>
            </a:r>
            <a:endParaRPr lang="zh-CN" altLang="en-US" sz="800"/>
          </a:p>
        </p:txBody>
      </p:sp>
      <p:sp>
        <p:nvSpPr>
          <p:cNvPr id="3" name="文本框 2"/>
          <p:cNvSpPr txBox="1"/>
          <p:nvPr/>
        </p:nvSpPr>
        <p:spPr>
          <a:xfrm>
            <a:off x="1978025" y="1246505"/>
            <a:ext cx="1056640" cy="195580"/>
          </a:xfrm>
          <a:prstGeom prst="rect">
            <a:avLst/>
          </a:prstGeom>
          <a:noFill/>
        </p:spPr>
        <p:txBody>
          <a:bodyPr wrap="square" rtlCol="0">
            <a:noAutofit/>
          </a:bodyPr>
          <a:p>
            <a:pPr marL="46990"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3302</a:t>
            </a:r>
            <a:endParaRPr lang="zh-CN" altLang="en-US" sz="800"/>
          </a:p>
        </p:txBody>
      </p:sp>
      <p:sp>
        <p:nvSpPr>
          <p:cNvPr id="4" name="文本框 3"/>
          <p:cNvSpPr txBox="1"/>
          <p:nvPr/>
        </p:nvSpPr>
        <p:spPr>
          <a:xfrm>
            <a:off x="3296285" y="1246505"/>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30" dirty="0">
                <a:solidFill>
                  <a:srgbClr val="3E3A39">
                    <a:alpha val="100000"/>
                  </a:srgbClr>
                </a:solidFill>
                <a:latin typeface="Arial" panose="020B0604020202020204"/>
                <a:ea typeface="Arial" panose="020B0604020202020204"/>
                <a:cs typeface="Arial" panose="020B0604020202020204"/>
                <a:sym typeface="+mn-ea"/>
              </a:rPr>
              <a:t>107</a:t>
            </a:r>
            <a:endParaRPr lang="zh-CN" altLang="en-US" sz="800"/>
          </a:p>
        </p:txBody>
      </p:sp>
      <p:sp>
        <p:nvSpPr>
          <p:cNvPr id="5" name="文本框 4"/>
          <p:cNvSpPr txBox="1"/>
          <p:nvPr/>
        </p:nvSpPr>
        <p:spPr>
          <a:xfrm>
            <a:off x="4242435" y="1246505"/>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30" dirty="0">
                <a:solidFill>
                  <a:srgbClr val="3E3A39">
                    <a:alpha val="100000"/>
                  </a:srgbClr>
                </a:solidFill>
                <a:latin typeface="Arial" panose="020B0604020202020204"/>
                <a:ea typeface="Arial" panose="020B0604020202020204"/>
                <a:cs typeface="Arial" panose="020B0604020202020204"/>
                <a:sym typeface="+mn-ea"/>
              </a:rPr>
              <a:t>10</a:t>
            </a:r>
            <a:r>
              <a:rPr lang="en-US" sz="800" b="1" kern="0" spc="30" dirty="0">
                <a:solidFill>
                  <a:srgbClr val="3E3A39">
                    <a:alpha val="100000"/>
                  </a:srgbClr>
                </a:solidFill>
                <a:latin typeface="Arial" panose="020B0604020202020204"/>
                <a:ea typeface="Arial" panose="020B0604020202020204"/>
                <a:cs typeface="Arial" panose="020B0604020202020204"/>
                <a:sym typeface="+mn-ea"/>
              </a:rPr>
              <a:t>4</a:t>
            </a:r>
            <a:endParaRPr lang="en-US" sz="800" b="1" kern="0" spc="3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6" name="文本框 5"/>
          <p:cNvSpPr txBox="1"/>
          <p:nvPr/>
        </p:nvSpPr>
        <p:spPr>
          <a:xfrm>
            <a:off x="5413375" y="12649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105</a:t>
            </a:r>
            <a:endParaRPr lang="zh-CN" altLang="en-US" sz="800"/>
          </a:p>
        </p:txBody>
      </p:sp>
      <p:sp>
        <p:nvSpPr>
          <p:cNvPr id="7" name="文本框 6"/>
          <p:cNvSpPr txBox="1"/>
          <p:nvPr/>
        </p:nvSpPr>
        <p:spPr>
          <a:xfrm>
            <a:off x="6737350" y="12649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30" dirty="0">
                <a:solidFill>
                  <a:srgbClr val="3E3A39">
                    <a:alpha val="100000"/>
                  </a:srgbClr>
                </a:solidFill>
                <a:latin typeface="Arial" panose="020B0604020202020204"/>
                <a:ea typeface="Arial" panose="020B0604020202020204"/>
                <a:cs typeface="Arial" panose="020B0604020202020204"/>
                <a:sym typeface="+mn-ea"/>
              </a:rPr>
              <a:t>106</a:t>
            </a:r>
            <a:endParaRPr lang="zh-CN" altLang="en-US" sz="800"/>
          </a:p>
        </p:txBody>
      </p:sp>
      <p:sp>
        <p:nvSpPr>
          <p:cNvPr id="8" name="文本框 7"/>
          <p:cNvSpPr txBox="1"/>
          <p:nvPr/>
        </p:nvSpPr>
        <p:spPr>
          <a:xfrm>
            <a:off x="8040370" y="12649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107</a:t>
            </a:r>
            <a:endParaRPr lang="zh-CN" altLang="en-US" sz="800"/>
          </a:p>
        </p:txBody>
      </p:sp>
      <p:sp>
        <p:nvSpPr>
          <p:cNvPr id="9" name="文本框 8"/>
          <p:cNvSpPr txBox="1"/>
          <p:nvPr/>
        </p:nvSpPr>
        <p:spPr>
          <a:xfrm>
            <a:off x="418465" y="3714750"/>
            <a:ext cx="966470" cy="195580"/>
          </a:xfrm>
          <a:prstGeom prst="rect">
            <a:avLst/>
          </a:prstGeom>
          <a:noFill/>
        </p:spPr>
        <p:txBody>
          <a:bodyPr wrap="square" rtlCol="0">
            <a:noAutofit/>
          </a:bodyPr>
          <a:p>
            <a:pPr marL="34925" indent="0" algn="l" rtl="0" eaLnBrk="0" fontAlgn="auto">
              <a:lnSpc>
                <a:spcPct val="100000"/>
              </a:lnSpc>
              <a:spcBef>
                <a:spcPts val="250"/>
              </a:spcBef>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a:t>
            </a:r>
            <a:r>
              <a:rPr lang="en-US" sz="800" b="1" kern="0" spc="50" dirty="0">
                <a:solidFill>
                  <a:srgbClr val="3E3A39">
                    <a:alpha val="100000"/>
                  </a:srgbClr>
                </a:solidFill>
                <a:latin typeface="Arial" panose="020B0604020202020204"/>
                <a:ea typeface="Arial" panose="020B0604020202020204"/>
                <a:cs typeface="Arial" panose="020B0604020202020204"/>
                <a:sym typeface="+mn-ea"/>
              </a:rPr>
              <a:t>5</a:t>
            </a:r>
            <a:endParaRPr lang="en-US" sz="800" b="1" kern="0" spc="5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11" name="文本框 10"/>
          <p:cNvSpPr txBox="1"/>
          <p:nvPr/>
        </p:nvSpPr>
        <p:spPr>
          <a:xfrm>
            <a:off x="1978025" y="3722370"/>
            <a:ext cx="1007745" cy="195580"/>
          </a:xfrm>
          <a:prstGeom prst="rect">
            <a:avLst/>
          </a:prstGeom>
          <a:noFill/>
        </p:spPr>
        <p:txBody>
          <a:bodyPr wrap="square" rtlCol="0">
            <a:noAutofit/>
          </a:bodyPr>
          <a:p>
            <a:pPr marL="66040" indent="0" algn="l" rtl="0" eaLnBrk="0" fontAlgn="auto">
              <a:lnSpc>
                <a:spcPct val="100000"/>
              </a:lnSpc>
              <a:spcBef>
                <a:spcPts val="245"/>
              </a:spcBef>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a:t>
            </a:r>
            <a:r>
              <a:rPr lang="en-US" sz="800" b="1" kern="0" spc="50" dirty="0">
                <a:solidFill>
                  <a:srgbClr val="3E3A39">
                    <a:alpha val="100000"/>
                  </a:srgbClr>
                </a:solidFill>
                <a:latin typeface="Arial" panose="020B0604020202020204"/>
                <a:ea typeface="Arial" panose="020B0604020202020204"/>
                <a:cs typeface="Arial" panose="020B0604020202020204"/>
                <a:sym typeface="+mn-ea"/>
              </a:rPr>
              <a:t>8</a:t>
            </a:r>
            <a:endParaRPr lang="en-US" sz="800" b="1" kern="0" spc="5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13" name="文本框 12"/>
          <p:cNvSpPr txBox="1"/>
          <p:nvPr/>
        </p:nvSpPr>
        <p:spPr>
          <a:xfrm>
            <a:off x="3326130" y="24714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30" dirty="0">
                <a:solidFill>
                  <a:srgbClr val="3E3A39">
                    <a:alpha val="100000"/>
                  </a:srgbClr>
                </a:solidFill>
                <a:latin typeface="Arial" panose="020B0604020202020204"/>
                <a:ea typeface="Arial" panose="020B0604020202020204"/>
                <a:cs typeface="Arial" panose="020B0604020202020204"/>
                <a:sym typeface="+mn-ea"/>
              </a:rPr>
              <a:t>102</a:t>
            </a:r>
            <a:endParaRPr lang="zh-CN" altLang="en-US" sz="800"/>
          </a:p>
        </p:txBody>
      </p:sp>
      <p:sp>
        <p:nvSpPr>
          <p:cNvPr id="14" name="文本框 13"/>
          <p:cNvSpPr txBox="1"/>
          <p:nvPr/>
        </p:nvSpPr>
        <p:spPr>
          <a:xfrm>
            <a:off x="4272280" y="24714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40" dirty="0">
                <a:solidFill>
                  <a:srgbClr val="3E3A39">
                    <a:alpha val="100000"/>
                  </a:srgbClr>
                </a:solidFill>
                <a:latin typeface="Arial" panose="020B0604020202020204"/>
                <a:ea typeface="Arial" panose="020B0604020202020204"/>
                <a:cs typeface="Arial" panose="020B0604020202020204"/>
                <a:sym typeface="+mn-ea"/>
              </a:rPr>
              <a:t>105</a:t>
            </a:r>
            <a:endParaRPr lang="zh-CN" altLang="en-US" sz="800"/>
          </a:p>
        </p:txBody>
      </p:sp>
      <p:sp>
        <p:nvSpPr>
          <p:cNvPr id="15" name="文本框 14"/>
          <p:cNvSpPr txBox="1"/>
          <p:nvPr/>
        </p:nvSpPr>
        <p:spPr>
          <a:xfrm>
            <a:off x="5403850" y="2524125"/>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30" dirty="0">
                <a:solidFill>
                  <a:srgbClr val="3E3A39">
                    <a:alpha val="100000"/>
                  </a:srgbClr>
                </a:solidFill>
                <a:latin typeface="Arial" panose="020B0604020202020204"/>
                <a:ea typeface="Arial" panose="020B0604020202020204"/>
                <a:cs typeface="Arial" panose="020B0604020202020204"/>
                <a:sym typeface="+mn-ea"/>
              </a:rPr>
              <a:t>101</a:t>
            </a:r>
            <a:endParaRPr lang="zh-CN" altLang="en-US" sz="800"/>
          </a:p>
        </p:txBody>
      </p:sp>
      <p:sp>
        <p:nvSpPr>
          <p:cNvPr id="17" name="文本框 16"/>
          <p:cNvSpPr txBox="1"/>
          <p:nvPr/>
        </p:nvSpPr>
        <p:spPr>
          <a:xfrm>
            <a:off x="6812915" y="252730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30" dirty="0">
                <a:solidFill>
                  <a:srgbClr val="3E3A39">
                    <a:alpha val="100000"/>
                  </a:srgbClr>
                </a:solidFill>
                <a:latin typeface="Arial" panose="020B0604020202020204"/>
                <a:ea typeface="Arial" panose="020B0604020202020204"/>
                <a:cs typeface="Arial" panose="020B0604020202020204"/>
                <a:sym typeface="+mn-ea"/>
              </a:rPr>
              <a:t>102</a:t>
            </a:r>
            <a:endParaRPr lang="zh-CN" altLang="en-US" sz="800"/>
          </a:p>
        </p:txBody>
      </p:sp>
      <p:sp>
        <p:nvSpPr>
          <p:cNvPr id="19" name="文本框 18"/>
          <p:cNvSpPr txBox="1"/>
          <p:nvPr/>
        </p:nvSpPr>
        <p:spPr>
          <a:xfrm>
            <a:off x="8044180" y="2524125"/>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110</a:t>
            </a:r>
            <a:endParaRPr lang="zh-CN" altLang="en-US" sz="800"/>
          </a:p>
        </p:txBody>
      </p:sp>
      <p:sp>
        <p:nvSpPr>
          <p:cNvPr id="21" name="文本框 20"/>
          <p:cNvSpPr txBox="1"/>
          <p:nvPr/>
        </p:nvSpPr>
        <p:spPr>
          <a:xfrm>
            <a:off x="418465" y="4940300"/>
            <a:ext cx="966470" cy="195580"/>
          </a:xfrm>
          <a:prstGeom prst="rect">
            <a:avLst/>
          </a:prstGeom>
          <a:noFill/>
        </p:spPr>
        <p:txBody>
          <a:bodyPr wrap="square" rtlCol="0">
            <a:noAutofit/>
          </a:bodyPr>
          <a:p>
            <a:pPr marL="34925" indent="0" algn="l" rtl="0" eaLnBrk="0" fontAlgn="auto">
              <a:lnSpc>
                <a:spcPct val="100000"/>
              </a:lnSpc>
              <a:spcBef>
                <a:spcPts val="250"/>
              </a:spcBef>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a:t>
            </a:r>
            <a:r>
              <a:rPr lang="en-US" sz="800" b="1" kern="0" spc="50" dirty="0">
                <a:solidFill>
                  <a:srgbClr val="3E3A39">
                    <a:alpha val="100000"/>
                  </a:srgbClr>
                </a:solidFill>
                <a:latin typeface="Arial" panose="020B0604020202020204"/>
                <a:ea typeface="Arial" panose="020B0604020202020204"/>
                <a:cs typeface="Arial" panose="020B0604020202020204"/>
                <a:sym typeface="+mn-ea"/>
              </a:rPr>
              <a:t>6</a:t>
            </a:r>
            <a:endParaRPr lang="en-US" sz="800" b="1" kern="0" spc="5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23" name="文本框 22"/>
          <p:cNvSpPr txBox="1"/>
          <p:nvPr/>
        </p:nvSpPr>
        <p:spPr>
          <a:xfrm>
            <a:off x="1978025" y="4947920"/>
            <a:ext cx="1007745" cy="195580"/>
          </a:xfrm>
          <a:prstGeom prst="rect">
            <a:avLst/>
          </a:prstGeom>
          <a:noFill/>
        </p:spPr>
        <p:txBody>
          <a:bodyPr wrap="square" rtlCol="0">
            <a:noAutofit/>
          </a:bodyPr>
          <a:p>
            <a:pPr marL="66040" indent="0" algn="l" rtl="0" eaLnBrk="0" fontAlgn="auto">
              <a:lnSpc>
                <a:spcPct val="100000"/>
              </a:lnSpc>
              <a:spcBef>
                <a:spcPts val="245"/>
              </a:spcBef>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a:t>
            </a:r>
            <a:r>
              <a:rPr lang="en-US" sz="800" b="1" kern="0" spc="50" dirty="0">
                <a:solidFill>
                  <a:srgbClr val="3E3A39">
                    <a:alpha val="100000"/>
                  </a:srgbClr>
                </a:solidFill>
                <a:latin typeface="Arial" panose="020B0604020202020204"/>
                <a:ea typeface="Arial" panose="020B0604020202020204"/>
                <a:cs typeface="Arial" panose="020B0604020202020204"/>
                <a:sym typeface="+mn-ea"/>
              </a:rPr>
              <a:t>9</a:t>
            </a:r>
            <a:endParaRPr lang="en-US" sz="800" b="1" kern="0" spc="5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25" name="文本框 24"/>
          <p:cNvSpPr txBox="1"/>
          <p:nvPr/>
        </p:nvSpPr>
        <p:spPr>
          <a:xfrm>
            <a:off x="418465" y="2476500"/>
            <a:ext cx="966470" cy="195580"/>
          </a:xfrm>
          <a:prstGeom prst="rect">
            <a:avLst/>
          </a:prstGeom>
          <a:noFill/>
        </p:spPr>
        <p:txBody>
          <a:bodyPr wrap="square" rtlCol="0">
            <a:noAutofit/>
          </a:bodyPr>
          <a:p>
            <a:pPr marL="34925" indent="0" algn="l" rtl="0" eaLnBrk="0" fontAlgn="auto">
              <a:lnSpc>
                <a:spcPct val="100000"/>
              </a:lnSpc>
              <a:spcBef>
                <a:spcPts val="250"/>
              </a:spcBef>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3303</a:t>
            </a:r>
            <a:endParaRPr lang="zh-CN" altLang="en-US" sz="800"/>
          </a:p>
        </p:txBody>
      </p:sp>
      <p:sp>
        <p:nvSpPr>
          <p:cNvPr id="27" name="文本框 26"/>
          <p:cNvSpPr txBox="1"/>
          <p:nvPr/>
        </p:nvSpPr>
        <p:spPr>
          <a:xfrm>
            <a:off x="1978025" y="2484120"/>
            <a:ext cx="1007745" cy="195580"/>
          </a:xfrm>
          <a:prstGeom prst="rect">
            <a:avLst/>
          </a:prstGeom>
          <a:noFill/>
        </p:spPr>
        <p:txBody>
          <a:bodyPr wrap="square" rtlCol="0">
            <a:noAutofit/>
          </a:bodyPr>
          <a:p>
            <a:pPr marL="66040" indent="0" algn="l" rtl="0" eaLnBrk="0" fontAlgn="auto">
              <a:lnSpc>
                <a:spcPct val="100000"/>
              </a:lnSpc>
              <a:spcBef>
                <a:spcPts val="245"/>
              </a:spcBef>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YG</a:t>
            </a:r>
            <a:r>
              <a:rPr sz="800" b="1" kern="0" spc="50" dirty="0">
                <a:solidFill>
                  <a:srgbClr val="3E3A39">
                    <a:alpha val="100000"/>
                  </a:srgbClr>
                </a:solidFill>
                <a:latin typeface="Arial" panose="020B0604020202020204"/>
                <a:ea typeface="Arial" panose="020B0604020202020204"/>
                <a:cs typeface="Arial" panose="020B0604020202020204"/>
                <a:sym typeface="+mn-ea"/>
              </a:rPr>
              <a:t>3304</a:t>
            </a:r>
            <a:endParaRPr lang="zh-CN" altLang="en-US" sz="800"/>
          </a:p>
        </p:txBody>
      </p:sp>
      <p:sp>
        <p:nvSpPr>
          <p:cNvPr id="31" name="文本框 30"/>
          <p:cNvSpPr txBox="1"/>
          <p:nvPr/>
        </p:nvSpPr>
        <p:spPr>
          <a:xfrm>
            <a:off x="3295650" y="372745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30" dirty="0">
                <a:solidFill>
                  <a:srgbClr val="3E3A39">
                    <a:alpha val="100000"/>
                  </a:srgbClr>
                </a:solidFill>
                <a:latin typeface="Arial" panose="020B0604020202020204"/>
                <a:ea typeface="Arial" panose="020B0604020202020204"/>
                <a:cs typeface="Arial" panose="020B0604020202020204"/>
                <a:sym typeface="+mn-ea"/>
              </a:rPr>
              <a:t>109</a:t>
            </a:r>
            <a:endParaRPr lang="en-US" sz="800" b="1" kern="0" spc="3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33" name="文本框 32"/>
          <p:cNvSpPr txBox="1"/>
          <p:nvPr/>
        </p:nvSpPr>
        <p:spPr>
          <a:xfrm>
            <a:off x="4241800" y="372745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40" dirty="0">
                <a:solidFill>
                  <a:srgbClr val="3E3A39">
                    <a:alpha val="100000"/>
                  </a:srgbClr>
                </a:solidFill>
                <a:latin typeface="Arial" panose="020B0604020202020204"/>
                <a:ea typeface="Arial" panose="020B0604020202020204"/>
                <a:cs typeface="Arial" panose="020B0604020202020204"/>
                <a:sym typeface="+mn-ea"/>
              </a:rPr>
              <a:t>106</a:t>
            </a:r>
            <a:endParaRPr lang="zh-CN" altLang="en-US" sz="800"/>
          </a:p>
        </p:txBody>
      </p:sp>
      <p:sp>
        <p:nvSpPr>
          <p:cNvPr id="35" name="文本框 34"/>
          <p:cNvSpPr txBox="1"/>
          <p:nvPr/>
        </p:nvSpPr>
        <p:spPr>
          <a:xfrm>
            <a:off x="3295650" y="49479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30" dirty="0">
                <a:solidFill>
                  <a:srgbClr val="3E3A39">
                    <a:alpha val="100000"/>
                  </a:srgbClr>
                </a:solidFill>
                <a:latin typeface="Arial" panose="020B0604020202020204"/>
                <a:ea typeface="Arial" panose="020B0604020202020204"/>
                <a:cs typeface="Arial" panose="020B0604020202020204"/>
                <a:sym typeface="+mn-ea"/>
              </a:rPr>
              <a:t>108</a:t>
            </a:r>
            <a:endParaRPr lang="zh-CN" altLang="en-US" sz="800"/>
          </a:p>
        </p:txBody>
      </p:sp>
      <p:sp>
        <p:nvSpPr>
          <p:cNvPr id="37" name="文本框 36"/>
          <p:cNvSpPr txBox="1"/>
          <p:nvPr/>
        </p:nvSpPr>
        <p:spPr>
          <a:xfrm>
            <a:off x="4241800" y="494792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LZ</a:t>
            </a:r>
            <a:r>
              <a:rPr sz="800" b="1" kern="0" spc="30" dirty="0">
                <a:solidFill>
                  <a:srgbClr val="3E3A39">
                    <a:alpha val="100000"/>
                  </a:srgbClr>
                </a:solidFill>
                <a:latin typeface="Arial" panose="020B0604020202020204"/>
                <a:ea typeface="Arial" panose="020B0604020202020204"/>
                <a:cs typeface="Arial" panose="020B0604020202020204"/>
                <a:sym typeface="+mn-ea"/>
              </a:rPr>
              <a:t>101</a:t>
            </a:r>
            <a:endParaRPr lang="zh-CN" altLang="en-US" sz="800"/>
          </a:p>
        </p:txBody>
      </p:sp>
      <p:sp>
        <p:nvSpPr>
          <p:cNvPr id="39" name="文本框 38"/>
          <p:cNvSpPr txBox="1"/>
          <p:nvPr/>
        </p:nvSpPr>
        <p:spPr>
          <a:xfrm>
            <a:off x="5400040" y="371475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109</a:t>
            </a:r>
            <a:endParaRPr lang="zh-CN" altLang="en-US" sz="800"/>
          </a:p>
        </p:txBody>
      </p:sp>
      <p:sp>
        <p:nvSpPr>
          <p:cNvPr id="41" name="文本框 40"/>
          <p:cNvSpPr txBox="1"/>
          <p:nvPr/>
        </p:nvSpPr>
        <p:spPr>
          <a:xfrm>
            <a:off x="6809105" y="3717925"/>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111</a:t>
            </a:r>
            <a:endParaRPr lang="zh-CN" altLang="en-US" sz="800"/>
          </a:p>
        </p:txBody>
      </p:sp>
      <p:sp>
        <p:nvSpPr>
          <p:cNvPr id="43" name="文本框 42"/>
          <p:cNvSpPr txBox="1"/>
          <p:nvPr/>
        </p:nvSpPr>
        <p:spPr>
          <a:xfrm>
            <a:off x="8040370" y="371475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112</a:t>
            </a:r>
            <a:endParaRPr lang="zh-CN" altLang="en-US" sz="800"/>
          </a:p>
        </p:txBody>
      </p:sp>
      <p:sp>
        <p:nvSpPr>
          <p:cNvPr id="45" name="文本框 44"/>
          <p:cNvSpPr txBox="1"/>
          <p:nvPr/>
        </p:nvSpPr>
        <p:spPr>
          <a:xfrm>
            <a:off x="5400040" y="497586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231916">
                    <a:alpha val="100000"/>
                  </a:srgbClr>
                </a:solidFill>
                <a:latin typeface="Arial" panose="020B0604020202020204"/>
                <a:ea typeface="Arial" panose="020B0604020202020204"/>
                <a:cs typeface="Arial" panose="020B0604020202020204"/>
                <a:sym typeface="+mn-ea"/>
              </a:rPr>
              <a:t>TS</a:t>
            </a:r>
            <a:r>
              <a:rPr sz="800" b="1" kern="0" spc="40" dirty="0">
                <a:solidFill>
                  <a:srgbClr val="231916">
                    <a:alpha val="100000"/>
                  </a:srgbClr>
                </a:solidFill>
                <a:latin typeface="Arial" panose="020B0604020202020204"/>
                <a:ea typeface="Arial" panose="020B0604020202020204"/>
                <a:cs typeface="Arial" panose="020B0604020202020204"/>
                <a:sym typeface="+mn-ea"/>
              </a:rPr>
              <a:t>114</a:t>
            </a:r>
            <a:endParaRPr lang="zh-CN" altLang="en-US" sz="800"/>
          </a:p>
        </p:txBody>
      </p:sp>
      <p:sp>
        <p:nvSpPr>
          <p:cNvPr id="47" name="文本框 46"/>
          <p:cNvSpPr txBox="1"/>
          <p:nvPr/>
        </p:nvSpPr>
        <p:spPr>
          <a:xfrm>
            <a:off x="6809105" y="4979035"/>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103</a:t>
            </a:r>
            <a:endParaRPr lang="zh-CN" altLang="en-US" sz="800"/>
          </a:p>
        </p:txBody>
      </p:sp>
      <p:sp>
        <p:nvSpPr>
          <p:cNvPr id="53" name="文本框 52"/>
          <p:cNvSpPr txBox="1"/>
          <p:nvPr/>
        </p:nvSpPr>
        <p:spPr>
          <a:xfrm>
            <a:off x="8040370" y="4975860"/>
            <a:ext cx="777875" cy="195580"/>
          </a:xfrm>
          <a:prstGeom prst="rect">
            <a:avLst/>
          </a:prstGeom>
          <a:noFill/>
        </p:spPr>
        <p:txBody>
          <a:bodyPr wrap="square" rtlCol="0">
            <a:noAutofit/>
          </a:bodyPr>
          <a:p>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5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TS</a:t>
            </a:r>
            <a:r>
              <a:rPr sz="800" b="1" kern="0" spc="40" dirty="0">
                <a:solidFill>
                  <a:srgbClr val="3E3A39">
                    <a:alpha val="100000"/>
                  </a:srgbClr>
                </a:solidFill>
                <a:latin typeface="Arial" panose="020B0604020202020204"/>
                <a:ea typeface="Arial" panose="020B0604020202020204"/>
                <a:cs typeface="Arial" panose="020B0604020202020204"/>
                <a:sym typeface="+mn-ea"/>
              </a:rPr>
              <a:t>113</a:t>
            </a:r>
            <a:endParaRPr lang="zh-CN" altLang="en-US" sz="800"/>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370955" y="232889"/>
            <a:ext cx="3773892" cy="4534913"/>
            <a:chOff x="1863" y="531"/>
            <a:chExt cx="3348" cy="4023"/>
          </a:xfrm>
        </p:grpSpPr>
        <p:pic>
          <p:nvPicPr>
            <p:cNvPr id="122" name="picture 122"/>
            <p:cNvPicPr>
              <a:picLocks noChangeAspect="1"/>
            </p:cNvPicPr>
            <p:nvPr/>
          </p:nvPicPr>
          <p:blipFill>
            <a:blip r:embed="rId1"/>
            <a:stretch>
              <a:fillRect/>
            </a:stretch>
          </p:blipFill>
          <p:spPr>
            <a:xfrm rot="21600000">
              <a:off x="1863" y="3320"/>
              <a:ext cx="1644" cy="1233"/>
            </a:xfrm>
            <a:prstGeom prst="rect">
              <a:avLst/>
            </a:prstGeom>
          </p:spPr>
        </p:pic>
        <p:pic>
          <p:nvPicPr>
            <p:cNvPr id="124" name="picture 124"/>
            <p:cNvPicPr>
              <a:picLocks noChangeAspect="1"/>
            </p:cNvPicPr>
            <p:nvPr/>
          </p:nvPicPr>
          <p:blipFill>
            <a:blip r:embed="rId2"/>
            <a:stretch>
              <a:fillRect/>
            </a:stretch>
          </p:blipFill>
          <p:spPr>
            <a:xfrm rot="21600000">
              <a:off x="1876" y="531"/>
              <a:ext cx="1635" cy="1226"/>
            </a:xfrm>
            <a:prstGeom prst="rect">
              <a:avLst/>
            </a:prstGeom>
          </p:spPr>
        </p:pic>
        <p:pic>
          <p:nvPicPr>
            <p:cNvPr id="126" name="picture 126"/>
            <p:cNvPicPr>
              <a:picLocks noChangeAspect="1"/>
            </p:cNvPicPr>
            <p:nvPr/>
          </p:nvPicPr>
          <p:blipFill>
            <a:blip r:embed="rId3"/>
            <a:stretch>
              <a:fillRect/>
            </a:stretch>
          </p:blipFill>
          <p:spPr>
            <a:xfrm rot="21600000">
              <a:off x="1881" y="1945"/>
              <a:ext cx="1631" cy="1224"/>
            </a:xfrm>
            <a:prstGeom prst="rect">
              <a:avLst/>
            </a:prstGeom>
          </p:spPr>
        </p:pic>
        <p:pic>
          <p:nvPicPr>
            <p:cNvPr id="128" name="picture 128"/>
            <p:cNvPicPr>
              <a:picLocks noChangeAspect="1"/>
            </p:cNvPicPr>
            <p:nvPr/>
          </p:nvPicPr>
          <p:blipFill>
            <a:blip r:embed="rId4"/>
            <a:stretch>
              <a:fillRect/>
            </a:stretch>
          </p:blipFill>
          <p:spPr>
            <a:xfrm rot="21600000">
              <a:off x="3590" y="3338"/>
              <a:ext cx="1621" cy="1216"/>
            </a:xfrm>
            <a:prstGeom prst="rect">
              <a:avLst/>
            </a:prstGeom>
          </p:spPr>
        </p:pic>
        <p:pic>
          <p:nvPicPr>
            <p:cNvPr id="130" name="picture 130"/>
            <p:cNvPicPr>
              <a:picLocks noChangeAspect="1"/>
            </p:cNvPicPr>
            <p:nvPr/>
          </p:nvPicPr>
          <p:blipFill>
            <a:blip r:embed="rId5"/>
            <a:stretch>
              <a:fillRect/>
            </a:stretch>
          </p:blipFill>
          <p:spPr>
            <a:xfrm rot="21600000">
              <a:off x="3586" y="1943"/>
              <a:ext cx="1618" cy="1213"/>
            </a:xfrm>
            <a:prstGeom prst="rect">
              <a:avLst/>
            </a:prstGeom>
          </p:spPr>
        </p:pic>
        <p:pic>
          <p:nvPicPr>
            <p:cNvPr id="132" name="picture 132"/>
            <p:cNvPicPr>
              <a:picLocks noChangeAspect="1"/>
            </p:cNvPicPr>
            <p:nvPr/>
          </p:nvPicPr>
          <p:blipFill>
            <a:blip r:embed="rId6"/>
            <a:stretch>
              <a:fillRect/>
            </a:stretch>
          </p:blipFill>
          <p:spPr>
            <a:xfrm rot="21600000">
              <a:off x="3591" y="554"/>
              <a:ext cx="1618" cy="1213"/>
            </a:xfrm>
            <a:prstGeom prst="rect">
              <a:avLst/>
            </a:prstGeom>
          </p:spPr>
        </p:pic>
      </p:grpSp>
      <p:grpSp>
        <p:nvGrpSpPr>
          <p:cNvPr id="16" name="组合 15"/>
          <p:cNvGrpSpPr/>
          <p:nvPr/>
        </p:nvGrpSpPr>
        <p:grpSpPr>
          <a:xfrm>
            <a:off x="4649470" y="66675"/>
            <a:ext cx="4184650" cy="4845685"/>
            <a:chOff x="7467" y="552"/>
            <a:chExt cx="4868" cy="5637"/>
          </a:xfrm>
        </p:grpSpPr>
        <p:pic>
          <p:nvPicPr>
            <p:cNvPr id="138" name="picture 138"/>
            <p:cNvPicPr>
              <a:picLocks noChangeAspect="1"/>
            </p:cNvPicPr>
            <p:nvPr/>
          </p:nvPicPr>
          <p:blipFill>
            <a:blip r:embed="rId7"/>
            <a:stretch>
              <a:fillRect/>
            </a:stretch>
          </p:blipFill>
          <p:spPr>
            <a:xfrm rot="21600000">
              <a:off x="7469" y="4938"/>
              <a:ext cx="1172" cy="1246"/>
            </a:xfrm>
            <a:prstGeom prst="rect">
              <a:avLst/>
            </a:prstGeom>
          </p:spPr>
        </p:pic>
        <p:pic>
          <p:nvPicPr>
            <p:cNvPr id="140" name="picture 140"/>
            <p:cNvPicPr>
              <a:picLocks noChangeAspect="1"/>
            </p:cNvPicPr>
            <p:nvPr/>
          </p:nvPicPr>
          <p:blipFill>
            <a:blip r:embed="rId8"/>
            <a:stretch>
              <a:fillRect/>
            </a:stretch>
          </p:blipFill>
          <p:spPr>
            <a:xfrm rot="21600000">
              <a:off x="8699" y="4941"/>
              <a:ext cx="1175" cy="1243"/>
            </a:xfrm>
            <a:prstGeom prst="rect">
              <a:avLst/>
            </a:prstGeom>
          </p:spPr>
        </p:pic>
        <p:pic>
          <p:nvPicPr>
            <p:cNvPr id="142" name="picture 142"/>
            <p:cNvPicPr>
              <a:picLocks noChangeAspect="1"/>
            </p:cNvPicPr>
            <p:nvPr/>
          </p:nvPicPr>
          <p:blipFill>
            <a:blip r:embed="rId9"/>
            <a:stretch>
              <a:fillRect/>
            </a:stretch>
          </p:blipFill>
          <p:spPr>
            <a:xfrm rot="21600000">
              <a:off x="8708" y="3460"/>
              <a:ext cx="1174" cy="1236"/>
            </a:xfrm>
            <a:prstGeom prst="rect">
              <a:avLst/>
            </a:prstGeom>
          </p:spPr>
        </p:pic>
        <p:pic>
          <p:nvPicPr>
            <p:cNvPr id="144" name="picture 144"/>
            <p:cNvPicPr>
              <a:picLocks noChangeAspect="1"/>
            </p:cNvPicPr>
            <p:nvPr/>
          </p:nvPicPr>
          <p:blipFill>
            <a:blip r:embed="rId10"/>
            <a:stretch>
              <a:fillRect/>
            </a:stretch>
          </p:blipFill>
          <p:spPr>
            <a:xfrm rot="21600000">
              <a:off x="7467" y="3457"/>
              <a:ext cx="1177" cy="1231"/>
            </a:xfrm>
            <a:prstGeom prst="rect">
              <a:avLst/>
            </a:prstGeom>
          </p:spPr>
        </p:pic>
        <p:pic>
          <p:nvPicPr>
            <p:cNvPr id="146" name="picture 146"/>
            <p:cNvPicPr>
              <a:picLocks noChangeAspect="1"/>
            </p:cNvPicPr>
            <p:nvPr/>
          </p:nvPicPr>
          <p:blipFill>
            <a:blip r:embed="rId11"/>
            <a:stretch>
              <a:fillRect/>
            </a:stretch>
          </p:blipFill>
          <p:spPr>
            <a:xfrm rot="21600000">
              <a:off x="9943" y="4942"/>
              <a:ext cx="1167" cy="1242"/>
            </a:xfrm>
            <a:prstGeom prst="rect">
              <a:avLst/>
            </a:prstGeom>
          </p:spPr>
        </p:pic>
        <p:pic>
          <p:nvPicPr>
            <p:cNvPr id="148" name="picture 148"/>
            <p:cNvPicPr>
              <a:picLocks noChangeAspect="1"/>
            </p:cNvPicPr>
            <p:nvPr/>
          </p:nvPicPr>
          <p:blipFill>
            <a:blip r:embed="rId12"/>
            <a:stretch>
              <a:fillRect/>
            </a:stretch>
          </p:blipFill>
          <p:spPr>
            <a:xfrm rot="21600000">
              <a:off x="9943" y="3462"/>
              <a:ext cx="1169" cy="1231"/>
            </a:xfrm>
            <a:prstGeom prst="rect">
              <a:avLst/>
            </a:prstGeom>
          </p:spPr>
        </p:pic>
        <p:pic>
          <p:nvPicPr>
            <p:cNvPr id="150" name="picture 150"/>
            <p:cNvPicPr>
              <a:picLocks noChangeAspect="1"/>
            </p:cNvPicPr>
            <p:nvPr/>
          </p:nvPicPr>
          <p:blipFill>
            <a:blip r:embed="rId13"/>
            <a:stretch>
              <a:fillRect/>
            </a:stretch>
          </p:blipFill>
          <p:spPr>
            <a:xfrm rot="21600000">
              <a:off x="11176" y="4943"/>
              <a:ext cx="1151" cy="1246"/>
            </a:xfrm>
            <a:prstGeom prst="rect">
              <a:avLst/>
            </a:prstGeom>
          </p:spPr>
        </p:pic>
        <p:pic>
          <p:nvPicPr>
            <p:cNvPr id="152" name="picture 152"/>
            <p:cNvPicPr>
              <a:picLocks noChangeAspect="1"/>
            </p:cNvPicPr>
            <p:nvPr/>
          </p:nvPicPr>
          <p:blipFill>
            <a:blip r:embed="rId14"/>
            <a:stretch>
              <a:fillRect/>
            </a:stretch>
          </p:blipFill>
          <p:spPr>
            <a:xfrm rot="21600000">
              <a:off x="9935" y="557"/>
              <a:ext cx="1164" cy="1220"/>
            </a:xfrm>
            <a:prstGeom prst="rect">
              <a:avLst/>
            </a:prstGeom>
          </p:spPr>
        </p:pic>
        <p:pic>
          <p:nvPicPr>
            <p:cNvPr id="154" name="picture 154"/>
            <p:cNvPicPr>
              <a:picLocks noChangeAspect="1"/>
            </p:cNvPicPr>
            <p:nvPr/>
          </p:nvPicPr>
          <p:blipFill>
            <a:blip r:embed="rId15"/>
            <a:stretch>
              <a:fillRect/>
            </a:stretch>
          </p:blipFill>
          <p:spPr>
            <a:xfrm rot="21600000">
              <a:off x="7483" y="552"/>
              <a:ext cx="1164" cy="1220"/>
            </a:xfrm>
            <a:prstGeom prst="rect">
              <a:avLst/>
            </a:prstGeom>
          </p:spPr>
        </p:pic>
        <p:pic>
          <p:nvPicPr>
            <p:cNvPr id="156" name="picture 156"/>
            <p:cNvPicPr>
              <a:picLocks noChangeAspect="1"/>
            </p:cNvPicPr>
            <p:nvPr/>
          </p:nvPicPr>
          <p:blipFill>
            <a:blip r:embed="rId16"/>
            <a:stretch>
              <a:fillRect/>
            </a:stretch>
          </p:blipFill>
          <p:spPr>
            <a:xfrm rot="21600000">
              <a:off x="7482" y="1996"/>
              <a:ext cx="1164" cy="1220"/>
            </a:xfrm>
            <a:prstGeom prst="rect">
              <a:avLst/>
            </a:prstGeom>
          </p:spPr>
        </p:pic>
        <p:pic>
          <p:nvPicPr>
            <p:cNvPr id="158" name="picture 158"/>
            <p:cNvPicPr>
              <a:picLocks noChangeAspect="1"/>
            </p:cNvPicPr>
            <p:nvPr/>
          </p:nvPicPr>
          <p:blipFill>
            <a:blip r:embed="rId17"/>
            <a:stretch>
              <a:fillRect/>
            </a:stretch>
          </p:blipFill>
          <p:spPr>
            <a:xfrm rot="21600000">
              <a:off x="8710" y="554"/>
              <a:ext cx="1164" cy="1220"/>
            </a:xfrm>
            <a:prstGeom prst="rect">
              <a:avLst/>
            </a:prstGeom>
          </p:spPr>
        </p:pic>
        <p:pic>
          <p:nvPicPr>
            <p:cNvPr id="160" name="picture 160"/>
            <p:cNvPicPr>
              <a:picLocks noChangeAspect="1"/>
            </p:cNvPicPr>
            <p:nvPr/>
          </p:nvPicPr>
          <p:blipFill>
            <a:blip r:embed="rId18"/>
            <a:stretch>
              <a:fillRect/>
            </a:stretch>
          </p:blipFill>
          <p:spPr>
            <a:xfrm rot="21600000">
              <a:off x="8713" y="1997"/>
              <a:ext cx="1164" cy="1220"/>
            </a:xfrm>
            <a:prstGeom prst="rect">
              <a:avLst/>
            </a:prstGeom>
          </p:spPr>
        </p:pic>
        <p:pic>
          <p:nvPicPr>
            <p:cNvPr id="162" name="picture 162"/>
            <p:cNvPicPr>
              <a:picLocks noChangeAspect="1"/>
            </p:cNvPicPr>
            <p:nvPr/>
          </p:nvPicPr>
          <p:blipFill>
            <a:blip r:embed="rId19"/>
            <a:stretch>
              <a:fillRect/>
            </a:stretch>
          </p:blipFill>
          <p:spPr>
            <a:xfrm rot="21600000">
              <a:off x="11171" y="561"/>
              <a:ext cx="1164" cy="1220"/>
            </a:xfrm>
            <a:prstGeom prst="rect">
              <a:avLst/>
            </a:prstGeom>
          </p:spPr>
        </p:pic>
        <p:pic>
          <p:nvPicPr>
            <p:cNvPr id="164" name="picture 164"/>
            <p:cNvPicPr>
              <a:picLocks noChangeAspect="1"/>
            </p:cNvPicPr>
            <p:nvPr/>
          </p:nvPicPr>
          <p:blipFill>
            <a:blip r:embed="rId20"/>
            <a:stretch>
              <a:fillRect/>
            </a:stretch>
          </p:blipFill>
          <p:spPr>
            <a:xfrm rot="21600000">
              <a:off x="9945" y="2000"/>
              <a:ext cx="1164" cy="1220"/>
            </a:xfrm>
            <a:prstGeom prst="rect">
              <a:avLst/>
            </a:prstGeom>
          </p:spPr>
        </p:pic>
        <p:pic>
          <p:nvPicPr>
            <p:cNvPr id="166" name="picture 166"/>
            <p:cNvPicPr>
              <a:picLocks noChangeAspect="1"/>
            </p:cNvPicPr>
            <p:nvPr/>
          </p:nvPicPr>
          <p:blipFill>
            <a:blip r:embed="rId21"/>
            <a:stretch>
              <a:fillRect/>
            </a:stretch>
          </p:blipFill>
          <p:spPr>
            <a:xfrm rot="21600000">
              <a:off x="11172" y="3465"/>
              <a:ext cx="1145" cy="1225"/>
            </a:xfrm>
            <a:prstGeom prst="rect">
              <a:avLst/>
            </a:prstGeom>
          </p:spPr>
        </p:pic>
        <p:pic>
          <p:nvPicPr>
            <p:cNvPr id="168" name="picture 168"/>
            <p:cNvPicPr>
              <a:picLocks noChangeAspect="1"/>
            </p:cNvPicPr>
            <p:nvPr/>
          </p:nvPicPr>
          <p:blipFill>
            <a:blip r:embed="rId22"/>
            <a:stretch>
              <a:fillRect/>
            </a:stretch>
          </p:blipFill>
          <p:spPr>
            <a:xfrm rot="21600000">
              <a:off x="11181" y="2001"/>
              <a:ext cx="1135" cy="1220"/>
            </a:xfrm>
            <a:prstGeom prst="rect">
              <a:avLst/>
            </a:prstGeom>
          </p:spPr>
        </p:pic>
      </p:grpSp>
      <p:sp>
        <p:nvSpPr>
          <p:cNvPr id="13" name="文本框 12"/>
          <p:cNvSpPr txBox="1"/>
          <p:nvPr/>
        </p:nvSpPr>
        <p:spPr>
          <a:xfrm>
            <a:off x="986155" y="1610995"/>
            <a:ext cx="737235" cy="213995"/>
          </a:xfrm>
          <a:prstGeom prst="rect">
            <a:avLst/>
          </a:prstGeom>
          <a:noFill/>
        </p:spPr>
        <p:txBody>
          <a:bodyPr wrap="square" rtlCol="0" anchor="t">
            <a:spAutoFit/>
          </a:bodyPr>
          <a:p>
            <a:pPr marL="18415"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9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STM</a:t>
            </a:r>
            <a:r>
              <a:rPr sz="800" b="1" kern="0" spc="90" dirty="0">
                <a:solidFill>
                  <a:srgbClr val="3E3A39">
                    <a:alpha val="100000"/>
                  </a:srgbClr>
                </a:solidFill>
                <a:latin typeface="Arial" panose="020B0604020202020204"/>
                <a:ea typeface="Arial" panose="020B0604020202020204"/>
                <a:cs typeface="Arial" panose="020B0604020202020204"/>
                <a:sym typeface="+mn-ea"/>
              </a:rPr>
              <a:t>2</a:t>
            </a:r>
            <a:endParaRPr lang="zh-CN" altLang="en-US" sz="800" b="1" kern="0" spc="9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14" name="文本框 13"/>
          <p:cNvSpPr txBox="1"/>
          <p:nvPr/>
        </p:nvSpPr>
        <p:spPr>
          <a:xfrm>
            <a:off x="929005" y="3183255"/>
            <a:ext cx="737235" cy="213995"/>
          </a:xfrm>
          <a:prstGeom prst="rect">
            <a:avLst/>
          </a:prstGeom>
          <a:noFill/>
        </p:spPr>
        <p:txBody>
          <a:bodyPr wrap="square" rtlCol="0" anchor="t">
            <a:spAutoFit/>
          </a:bodyPr>
          <a:p>
            <a:pPr marL="18415"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9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STM</a:t>
            </a:r>
            <a:r>
              <a:rPr lang="en-US" sz="800" b="1" kern="0" spc="90" dirty="0">
                <a:solidFill>
                  <a:srgbClr val="3E3A39">
                    <a:alpha val="100000"/>
                  </a:srgbClr>
                </a:solidFill>
                <a:latin typeface="Arial" panose="020B0604020202020204"/>
                <a:ea typeface="Arial" panose="020B0604020202020204"/>
                <a:cs typeface="Arial" panose="020B0604020202020204"/>
                <a:sym typeface="+mn-ea"/>
              </a:rPr>
              <a:t>7</a:t>
            </a:r>
            <a:endParaRPr lang="en-US" sz="800" b="1" kern="0" spc="9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15" name="文本框 14"/>
          <p:cNvSpPr txBox="1"/>
          <p:nvPr/>
        </p:nvSpPr>
        <p:spPr>
          <a:xfrm>
            <a:off x="929005" y="4808855"/>
            <a:ext cx="737235" cy="213995"/>
          </a:xfrm>
          <a:prstGeom prst="rect">
            <a:avLst/>
          </a:prstGeom>
          <a:noFill/>
        </p:spPr>
        <p:txBody>
          <a:bodyPr wrap="square" rtlCol="0" anchor="t">
            <a:spAutoFit/>
          </a:bodyPr>
          <a:p>
            <a:pPr marL="18415"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9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STM</a:t>
            </a:r>
            <a:r>
              <a:rPr lang="en-US" sz="800" b="1" kern="0" spc="90" dirty="0">
                <a:solidFill>
                  <a:srgbClr val="3E3A39">
                    <a:alpha val="100000"/>
                  </a:srgbClr>
                </a:solidFill>
                <a:latin typeface="Arial" panose="020B0604020202020204"/>
                <a:ea typeface="Arial" panose="020B0604020202020204"/>
                <a:cs typeface="Arial" panose="020B0604020202020204"/>
                <a:sym typeface="+mn-ea"/>
              </a:rPr>
              <a:t>3</a:t>
            </a:r>
            <a:endParaRPr lang="en-US" sz="800" b="1" kern="0" spc="9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18" name="文本框 17"/>
          <p:cNvSpPr txBox="1"/>
          <p:nvPr/>
        </p:nvSpPr>
        <p:spPr>
          <a:xfrm>
            <a:off x="4814570" y="4912360"/>
            <a:ext cx="654685" cy="213995"/>
          </a:xfrm>
          <a:prstGeom prst="rect">
            <a:avLst/>
          </a:prstGeom>
          <a:noFill/>
        </p:spPr>
        <p:txBody>
          <a:bodyPr wrap="square" rtlCol="0">
            <a:spAutoFit/>
          </a:bodyPr>
          <a:p>
            <a:r>
              <a:rPr lang="en-US" altLang="zh-CN" sz="800" b="1"/>
              <a:t>HD-SW105</a:t>
            </a:r>
            <a:endParaRPr lang="en-US" altLang="zh-CN" sz="800" b="1"/>
          </a:p>
        </p:txBody>
      </p:sp>
      <p:sp>
        <p:nvSpPr>
          <p:cNvPr id="19" name="文本框 18"/>
          <p:cNvSpPr txBox="1"/>
          <p:nvPr/>
        </p:nvSpPr>
        <p:spPr>
          <a:xfrm>
            <a:off x="5943600" y="4912360"/>
            <a:ext cx="654685" cy="213995"/>
          </a:xfrm>
          <a:prstGeom prst="rect">
            <a:avLst/>
          </a:prstGeom>
          <a:noFill/>
        </p:spPr>
        <p:txBody>
          <a:bodyPr wrap="square" rtlCol="0">
            <a:spAutoFit/>
          </a:bodyPr>
          <a:p>
            <a:r>
              <a:rPr lang="en-US" altLang="zh-CN" sz="800" b="1"/>
              <a:t>HD-SW106</a:t>
            </a:r>
            <a:endParaRPr lang="en-US" altLang="zh-CN" sz="800" b="1"/>
          </a:p>
        </p:txBody>
      </p:sp>
      <p:sp>
        <p:nvSpPr>
          <p:cNvPr id="20" name="文本框 19"/>
          <p:cNvSpPr txBox="1"/>
          <p:nvPr/>
        </p:nvSpPr>
        <p:spPr>
          <a:xfrm>
            <a:off x="6944360" y="4912360"/>
            <a:ext cx="654685" cy="213995"/>
          </a:xfrm>
          <a:prstGeom prst="rect">
            <a:avLst/>
          </a:prstGeom>
          <a:noFill/>
        </p:spPr>
        <p:txBody>
          <a:bodyPr wrap="square" rtlCol="0">
            <a:spAutoFit/>
          </a:bodyPr>
          <a:p>
            <a:r>
              <a:rPr lang="en-US" altLang="zh-CN" sz="800" b="1"/>
              <a:t>HD-SW107</a:t>
            </a:r>
            <a:endParaRPr lang="en-US" altLang="zh-CN" sz="800" b="1"/>
          </a:p>
        </p:txBody>
      </p:sp>
      <p:sp>
        <p:nvSpPr>
          <p:cNvPr id="21" name="文本框 20"/>
          <p:cNvSpPr txBox="1"/>
          <p:nvPr/>
        </p:nvSpPr>
        <p:spPr>
          <a:xfrm>
            <a:off x="8009255" y="4904740"/>
            <a:ext cx="654685" cy="213995"/>
          </a:xfrm>
          <a:prstGeom prst="rect">
            <a:avLst/>
          </a:prstGeom>
          <a:noFill/>
        </p:spPr>
        <p:txBody>
          <a:bodyPr wrap="square" rtlCol="0">
            <a:spAutoFit/>
          </a:bodyPr>
          <a:p>
            <a:r>
              <a:rPr lang="en-US" altLang="zh-CN" sz="800" b="1"/>
              <a:t>HD-SW108</a:t>
            </a:r>
            <a:endParaRPr lang="en-US" altLang="zh-CN" sz="800" b="1"/>
          </a:p>
        </p:txBody>
      </p:sp>
      <p:sp>
        <p:nvSpPr>
          <p:cNvPr id="22" name="文本框 21"/>
          <p:cNvSpPr txBox="1"/>
          <p:nvPr/>
        </p:nvSpPr>
        <p:spPr>
          <a:xfrm>
            <a:off x="4814570" y="3632835"/>
            <a:ext cx="654685" cy="213995"/>
          </a:xfrm>
          <a:prstGeom prst="rect">
            <a:avLst/>
          </a:prstGeom>
          <a:noFill/>
        </p:spPr>
        <p:txBody>
          <a:bodyPr wrap="square" rtlCol="0">
            <a:spAutoFit/>
          </a:bodyPr>
          <a:p>
            <a:r>
              <a:rPr lang="en-US" altLang="zh-CN" sz="800" b="1"/>
              <a:t>HD-SW101</a:t>
            </a:r>
            <a:endParaRPr lang="en-US" altLang="zh-CN" sz="800" b="1"/>
          </a:p>
        </p:txBody>
      </p:sp>
      <p:sp>
        <p:nvSpPr>
          <p:cNvPr id="23" name="文本框 22"/>
          <p:cNvSpPr txBox="1"/>
          <p:nvPr/>
        </p:nvSpPr>
        <p:spPr>
          <a:xfrm>
            <a:off x="5879465" y="3632835"/>
            <a:ext cx="654685" cy="213995"/>
          </a:xfrm>
          <a:prstGeom prst="rect">
            <a:avLst/>
          </a:prstGeom>
          <a:noFill/>
        </p:spPr>
        <p:txBody>
          <a:bodyPr wrap="square" rtlCol="0">
            <a:spAutoFit/>
          </a:bodyPr>
          <a:p>
            <a:r>
              <a:rPr lang="en-US" altLang="zh-CN" sz="800" b="1"/>
              <a:t>HD-SW102</a:t>
            </a:r>
            <a:endParaRPr lang="en-US" altLang="zh-CN" sz="800" b="1"/>
          </a:p>
        </p:txBody>
      </p:sp>
      <p:sp>
        <p:nvSpPr>
          <p:cNvPr id="24" name="文本框 23"/>
          <p:cNvSpPr txBox="1"/>
          <p:nvPr/>
        </p:nvSpPr>
        <p:spPr>
          <a:xfrm>
            <a:off x="6944360" y="3632835"/>
            <a:ext cx="654685" cy="213995"/>
          </a:xfrm>
          <a:prstGeom prst="rect">
            <a:avLst/>
          </a:prstGeom>
          <a:noFill/>
        </p:spPr>
        <p:txBody>
          <a:bodyPr wrap="square" rtlCol="0">
            <a:spAutoFit/>
          </a:bodyPr>
          <a:p>
            <a:r>
              <a:rPr lang="en-US" altLang="zh-CN" sz="800" b="1"/>
              <a:t>HD-SW103</a:t>
            </a:r>
            <a:endParaRPr lang="en-US" altLang="zh-CN" sz="800" b="1"/>
          </a:p>
        </p:txBody>
      </p:sp>
      <p:sp>
        <p:nvSpPr>
          <p:cNvPr id="25" name="文本框 24"/>
          <p:cNvSpPr txBox="1"/>
          <p:nvPr/>
        </p:nvSpPr>
        <p:spPr>
          <a:xfrm>
            <a:off x="8009255" y="3625215"/>
            <a:ext cx="654685" cy="213995"/>
          </a:xfrm>
          <a:prstGeom prst="rect">
            <a:avLst/>
          </a:prstGeom>
          <a:noFill/>
        </p:spPr>
        <p:txBody>
          <a:bodyPr wrap="square" rtlCol="0">
            <a:spAutoFit/>
          </a:bodyPr>
          <a:p>
            <a:r>
              <a:rPr lang="en-US" altLang="zh-CN" sz="800" b="1"/>
              <a:t>HD-SW104</a:t>
            </a:r>
            <a:endParaRPr lang="en-US" altLang="zh-CN" sz="800" b="1"/>
          </a:p>
        </p:txBody>
      </p:sp>
      <p:sp>
        <p:nvSpPr>
          <p:cNvPr id="26" name="文本框 25"/>
          <p:cNvSpPr txBox="1"/>
          <p:nvPr/>
        </p:nvSpPr>
        <p:spPr>
          <a:xfrm>
            <a:off x="4901565" y="2360295"/>
            <a:ext cx="654685" cy="213995"/>
          </a:xfrm>
          <a:prstGeom prst="rect">
            <a:avLst/>
          </a:prstGeom>
          <a:noFill/>
        </p:spPr>
        <p:txBody>
          <a:bodyPr wrap="square" rtlCol="0">
            <a:spAutoFit/>
          </a:bodyPr>
          <a:p>
            <a:r>
              <a:rPr lang="en-US" altLang="zh-CN" sz="800" b="1"/>
              <a:t>HD-SW7</a:t>
            </a:r>
            <a:endParaRPr lang="en-US" altLang="zh-CN" sz="800" b="1"/>
          </a:p>
        </p:txBody>
      </p:sp>
      <p:sp>
        <p:nvSpPr>
          <p:cNvPr id="27" name="文本框 26"/>
          <p:cNvSpPr txBox="1"/>
          <p:nvPr/>
        </p:nvSpPr>
        <p:spPr>
          <a:xfrm>
            <a:off x="5943600" y="2353310"/>
            <a:ext cx="654685" cy="213995"/>
          </a:xfrm>
          <a:prstGeom prst="rect">
            <a:avLst/>
          </a:prstGeom>
          <a:noFill/>
        </p:spPr>
        <p:txBody>
          <a:bodyPr wrap="square" rtlCol="0">
            <a:spAutoFit/>
          </a:bodyPr>
          <a:p>
            <a:r>
              <a:rPr lang="en-US" altLang="zh-CN" sz="800" b="1"/>
              <a:t>HD-SW10</a:t>
            </a:r>
            <a:endParaRPr lang="en-US" altLang="zh-CN" sz="800" b="1"/>
          </a:p>
        </p:txBody>
      </p:sp>
      <p:sp>
        <p:nvSpPr>
          <p:cNvPr id="28" name="文本框 27"/>
          <p:cNvSpPr txBox="1"/>
          <p:nvPr/>
        </p:nvSpPr>
        <p:spPr>
          <a:xfrm>
            <a:off x="7009130" y="2353310"/>
            <a:ext cx="654685" cy="213995"/>
          </a:xfrm>
          <a:prstGeom prst="rect">
            <a:avLst/>
          </a:prstGeom>
          <a:noFill/>
        </p:spPr>
        <p:txBody>
          <a:bodyPr wrap="square" rtlCol="0">
            <a:spAutoFit/>
          </a:bodyPr>
          <a:p>
            <a:r>
              <a:rPr lang="en-US" altLang="zh-CN" sz="800" b="1"/>
              <a:t>HD-SW8-1</a:t>
            </a:r>
            <a:endParaRPr lang="en-US" altLang="zh-CN" sz="800" b="1"/>
          </a:p>
        </p:txBody>
      </p:sp>
      <p:sp>
        <p:nvSpPr>
          <p:cNvPr id="29" name="文本框 28"/>
          <p:cNvSpPr txBox="1"/>
          <p:nvPr/>
        </p:nvSpPr>
        <p:spPr>
          <a:xfrm>
            <a:off x="8074025" y="2345690"/>
            <a:ext cx="654685" cy="213995"/>
          </a:xfrm>
          <a:prstGeom prst="rect">
            <a:avLst/>
          </a:prstGeom>
          <a:noFill/>
        </p:spPr>
        <p:txBody>
          <a:bodyPr wrap="square" rtlCol="0">
            <a:spAutoFit/>
          </a:bodyPr>
          <a:p>
            <a:r>
              <a:rPr lang="en-US" altLang="zh-CN" sz="800" b="1"/>
              <a:t>HD-SW8-2</a:t>
            </a:r>
            <a:endParaRPr lang="en-US" altLang="zh-CN" sz="800" b="1"/>
          </a:p>
        </p:txBody>
      </p:sp>
      <p:sp>
        <p:nvSpPr>
          <p:cNvPr id="30" name="文本框 29"/>
          <p:cNvSpPr txBox="1"/>
          <p:nvPr/>
        </p:nvSpPr>
        <p:spPr>
          <a:xfrm>
            <a:off x="4901565" y="1102360"/>
            <a:ext cx="654685" cy="213995"/>
          </a:xfrm>
          <a:prstGeom prst="rect">
            <a:avLst/>
          </a:prstGeom>
          <a:noFill/>
        </p:spPr>
        <p:txBody>
          <a:bodyPr wrap="square" rtlCol="0">
            <a:spAutoFit/>
          </a:bodyPr>
          <a:p>
            <a:r>
              <a:rPr lang="en-US" altLang="zh-CN" sz="800" b="1"/>
              <a:t>HD-SW2</a:t>
            </a:r>
            <a:endParaRPr lang="en-US" altLang="zh-CN" sz="800" b="1"/>
          </a:p>
        </p:txBody>
      </p:sp>
      <p:sp>
        <p:nvSpPr>
          <p:cNvPr id="31" name="文本框 30"/>
          <p:cNvSpPr txBox="1"/>
          <p:nvPr/>
        </p:nvSpPr>
        <p:spPr>
          <a:xfrm>
            <a:off x="5943600" y="1102360"/>
            <a:ext cx="654685" cy="213995"/>
          </a:xfrm>
          <a:prstGeom prst="rect">
            <a:avLst/>
          </a:prstGeom>
          <a:noFill/>
        </p:spPr>
        <p:txBody>
          <a:bodyPr wrap="square" rtlCol="0">
            <a:spAutoFit/>
          </a:bodyPr>
          <a:p>
            <a:r>
              <a:rPr lang="en-US" altLang="zh-CN" sz="800" b="1"/>
              <a:t>HD-SW4</a:t>
            </a:r>
            <a:endParaRPr lang="en-US" altLang="zh-CN" sz="800" b="1"/>
          </a:p>
        </p:txBody>
      </p:sp>
      <p:sp>
        <p:nvSpPr>
          <p:cNvPr id="32" name="文本框 31"/>
          <p:cNvSpPr txBox="1"/>
          <p:nvPr/>
        </p:nvSpPr>
        <p:spPr>
          <a:xfrm>
            <a:off x="7009130" y="1102360"/>
            <a:ext cx="654685" cy="213995"/>
          </a:xfrm>
          <a:prstGeom prst="rect">
            <a:avLst/>
          </a:prstGeom>
          <a:noFill/>
        </p:spPr>
        <p:txBody>
          <a:bodyPr wrap="square" rtlCol="0">
            <a:spAutoFit/>
          </a:bodyPr>
          <a:p>
            <a:r>
              <a:rPr lang="en-US" altLang="zh-CN" sz="800" b="1"/>
              <a:t>HD-SW5</a:t>
            </a:r>
            <a:endParaRPr lang="en-US" altLang="zh-CN" sz="800" b="1"/>
          </a:p>
        </p:txBody>
      </p:sp>
      <p:sp>
        <p:nvSpPr>
          <p:cNvPr id="33" name="文本框 32"/>
          <p:cNvSpPr txBox="1"/>
          <p:nvPr/>
        </p:nvSpPr>
        <p:spPr>
          <a:xfrm>
            <a:off x="8074025" y="1094740"/>
            <a:ext cx="654685" cy="213995"/>
          </a:xfrm>
          <a:prstGeom prst="rect">
            <a:avLst/>
          </a:prstGeom>
          <a:noFill/>
        </p:spPr>
        <p:txBody>
          <a:bodyPr wrap="square" rtlCol="0">
            <a:spAutoFit/>
          </a:bodyPr>
          <a:p>
            <a:r>
              <a:rPr lang="en-US" altLang="zh-CN" sz="800" b="1"/>
              <a:t>HD-SW6</a:t>
            </a:r>
            <a:endParaRPr lang="en-US" altLang="zh-CN" sz="800" b="1"/>
          </a:p>
        </p:txBody>
      </p:sp>
      <p:sp>
        <p:nvSpPr>
          <p:cNvPr id="34" name="文本框 33"/>
          <p:cNvSpPr txBox="1"/>
          <p:nvPr/>
        </p:nvSpPr>
        <p:spPr>
          <a:xfrm>
            <a:off x="2913380" y="1610995"/>
            <a:ext cx="737235" cy="213995"/>
          </a:xfrm>
          <a:prstGeom prst="rect">
            <a:avLst/>
          </a:prstGeom>
          <a:noFill/>
        </p:spPr>
        <p:txBody>
          <a:bodyPr wrap="square" rtlCol="0" anchor="t">
            <a:spAutoFit/>
          </a:bodyPr>
          <a:p>
            <a:pPr marL="18415"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9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STM</a:t>
            </a:r>
            <a:r>
              <a:rPr lang="en-US" sz="800" b="1" kern="0" spc="90" dirty="0">
                <a:solidFill>
                  <a:srgbClr val="3E3A39">
                    <a:alpha val="100000"/>
                  </a:srgbClr>
                </a:solidFill>
                <a:latin typeface="Arial" panose="020B0604020202020204"/>
                <a:ea typeface="Arial" panose="020B0604020202020204"/>
                <a:cs typeface="Arial" panose="020B0604020202020204"/>
                <a:sym typeface="+mn-ea"/>
              </a:rPr>
              <a:t>6</a:t>
            </a:r>
            <a:endParaRPr lang="en-US" sz="800" b="1" kern="0" spc="9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35" name="文本框 34"/>
          <p:cNvSpPr txBox="1"/>
          <p:nvPr/>
        </p:nvSpPr>
        <p:spPr>
          <a:xfrm>
            <a:off x="2856230" y="3183255"/>
            <a:ext cx="737235" cy="213995"/>
          </a:xfrm>
          <a:prstGeom prst="rect">
            <a:avLst/>
          </a:prstGeom>
          <a:noFill/>
        </p:spPr>
        <p:txBody>
          <a:bodyPr wrap="square" rtlCol="0" anchor="t">
            <a:spAutoFit/>
          </a:bodyPr>
          <a:p>
            <a:pPr marL="18415"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9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STM</a:t>
            </a:r>
            <a:r>
              <a:rPr lang="en-US" sz="800" b="1" kern="0" spc="90" dirty="0">
                <a:solidFill>
                  <a:srgbClr val="3E3A39">
                    <a:alpha val="100000"/>
                  </a:srgbClr>
                </a:solidFill>
                <a:latin typeface="Arial" panose="020B0604020202020204"/>
                <a:ea typeface="Arial" panose="020B0604020202020204"/>
                <a:cs typeface="Arial" panose="020B0604020202020204"/>
                <a:sym typeface="+mn-ea"/>
              </a:rPr>
              <a:t>4</a:t>
            </a:r>
            <a:endParaRPr lang="en-US" sz="800" b="1" kern="0" spc="90" dirty="0">
              <a:solidFill>
                <a:srgbClr val="3E3A39">
                  <a:alpha val="100000"/>
                </a:srgbClr>
              </a:solidFill>
              <a:latin typeface="Arial" panose="020B0604020202020204"/>
              <a:ea typeface="Arial" panose="020B0604020202020204"/>
              <a:cs typeface="Arial" panose="020B0604020202020204"/>
              <a:sym typeface="+mn-ea"/>
            </a:endParaRPr>
          </a:p>
        </p:txBody>
      </p:sp>
      <p:sp>
        <p:nvSpPr>
          <p:cNvPr id="36" name="文本框 35"/>
          <p:cNvSpPr txBox="1"/>
          <p:nvPr/>
        </p:nvSpPr>
        <p:spPr>
          <a:xfrm>
            <a:off x="2856230" y="4808855"/>
            <a:ext cx="737235" cy="213995"/>
          </a:xfrm>
          <a:prstGeom prst="rect">
            <a:avLst/>
          </a:prstGeom>
          <a:noFill/>
        </p:spPr>
        <p:txBody>
          <a:bodyPr wrap="square" rtlCol="0" anchor="t">
            <a:spAutoFit/>
          </a:bodyPr>
          <a:p>
            <a:pPr marL="18415" indent="0" algn="l" rtl="0" eaLnBrk="0" fontAlgn="auto">
              <a:lnSpc>
                <a:spcPct val="100000"/>
              </a:lnSpc>
            </a:pPr>
            <a:r>
              <a:rPr sz="800" b="1" kern="0" dirty="0">
                <a:solidFill>
                  <a:srgbClr val="3E3A39">
                    <a:alpha val="100000"/>
                  </a:srgbClr>
                </a:solidFill>
                <a:latin typeface="Arial" panose="020B0604020202020204"/>
                <a:ea typeface="Arial" panose="020B0604020202020204"/>
                <a:cs typeface="Arial" panose="020B0604020202020204"/>
                <a:sym typeface="+mn-ea"/>
              </a:rPr>
              <a:t>HD</a:t>
            </a:r>
            <a:r>
              <a:rPr sz="800" b="1" kern="0" spc="90" dirty="0">
                <a:solidFill>
                  <a:srgbClr val="3E3A39">
                    <a:alpha val="100000"/>
                  </a:srgbClr>
                </a:solidFill>
                <a:latin typeface="Arial" panose="020B0604020202020204"/>
                <a:ea typeface="Arial" panose="020B0604020202020204"/>
                <a:cs typeface="Arial" panose="020B0604020202020204"/>
                <a:sym typeface="+mn-ea"/>
              </a:rPr>
              <a:t>-</a:t>
            </a:r>
            <a:r>
              <a:rPr sz="800" b="1" kern="0" dirty="0">
                <a:solidFill>
                  <a:srgbClr val="3E3A39">
                    <a:alpha val="100000"/>
                  </a:srgbClr>
                </a:solidFill>
                <a:latin typeface="Arial" panose="020B0604020202020204"/>
                <a:ea typeface="Arial" panose="020B0604020202020204"/>
                <a:cs typeface="Arial" panose="020B0604020202020204"/>
                <a:sym typeface="+mn-ea"/>
              </a:rPr>
              <a:t>STM</a:t>
            </a:r>
            <a:r>
              <a:rPr lang="en-US" sz="800" b="1" kern="0" spc="90" dirty="0">
                <a:solidFill>
                  <a:srgbClr val="3E3A39">
                    <a:alpha val="100000"/>
                  </a:srgbClr>
                </a:solidFill>
                <a:latin typeface="Arial" panose="020B0604020202020204"/>
                <a:ea typeface="Arial" panose="020B0604020202020204"/>
                <a:cs typeface="Arial" panose="020B0604020202020204"/>
                <a:sym typeface="+mn-ea"/>
              </a:rPr>
              <a:t>5</a:t>
            </a:r>
            <a:endParaRPr lang="en-US" sz="800" b="1" kern="0" spc="90" dirty="0">
              <a:solidFill>
                <a:srgbClr val="3E3A39">
                  <a:alpha val="100000"/>
                </a:srgbClr>
              </a:solidFill>
              <a:latin typeface="Arial" panose="020B0604020202020204"/>
              <a:ea typeface="Arial" panose="020B0604020202020204"/>
              <a:cs typeface="Arial" panose="020B0604020202020204"/>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tags/tag1.xml><?xml version="1.0" encoding="utf-8"?>
<p:tagLst xmlns:p="http://schemas.openxmlformats.org/presentationml/2006/main">
  <p:tag name="KSO_WM_BEAUTIFY_FLAG" val="#fgm#"/>
  <p:tag name="KSO_WM_FIGMA_FLAG" val="#fgm#"/>
  <p:tag name="KSO_WM_UNIT_INDEX" val="1"/>
  <p:tag name="KSO_WM_UNIT_TYPE" val="a"/>
  <p:tag name="KSO_WM_LAYOUT_CHECK_HASH" val="cd5178775246113df391168519bd0b7a6edc96f5"/>
  <p:tag name="KSO_WM_NEWLAYOUT_GROUP_ID" val="layout_27"/>
  <p:tag name="KSO_WM_NEWLAYOUT_ID" val="slide_68c7e1d569ee91b3"/>
</p:tagLst>
</file>

<file path=ppt/tags/tag10.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11.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1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4.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4_1"/>
  <p:tag name="KSO_WM_UNIT_TYPE" val="l_h_i"/>
</p:tagLst>
</file>

<file path=ppt/tags/tag15.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16.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7.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8.xml><?xml version="1.0" encoding="utf-8"?>
<p:tagLst xmlns:p="http://schemas.openxmlformats.org/presentationml/2006/main">
  <p:tag name="KSO_WM_BEAUTIFY_FLAG" val="#fgm#"/>
  <p:tag name="KSO_WM_FIGMA_FLAG" val="#fgm#"/>
  <p:tag name="KSO_WM_UNIT_INDEX" val="1"/>
  <p:tag name="KSO_WM_UNIT_TYPE" val="a"/>
  <p:tag name="KSO_WM_LAYOUT_CHECK_HASH" val="7a2a60e61d6755b209ab1a8a6810dce20748c694"/>
  <p:tag name="KSO_WM_NEWLAYOUT_GROUP_ID" val="layout_48"/>
  <p:tag name="KSO_WM_NEWLAYOUT_ID" val="slide_4a3a316319699232"/>
</p:tagLst>
</file>

<file path=ppt/tags/tag1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20.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3.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4.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8.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2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3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1.xml><?xml version="1.0" encoding="utf-8"?>
<p:tagLst xmlns:p="http://schemas.openxmlformats.org/presentationml/2006/main">
  <p:tag name="KSO_WM_BEAUTIFY_FLAG" val="#fgm#"/>
  <p:tag name="KSO_WM_FIGMA_FLAG" val="#fgm#"/>
  <p:tag name="KSO_WM_UNIT_INDEX" val="1"/>
  <p:tag name="KSO_WM_UNIT_TYPE" val="a"/>
  <p:tag name="KSO_WM_LAYOUT_CHECK_HASH" val="655684e0d57dd4c160798c5aefc9d850cb09a57a"/>
  <p:tag name="KSO_WM_NEWLAYOUT_GROUP_ID" val="layout_2"/>
  <p:tag name="KSO_WM_NEWLAYOUT_ID" val="slide_ae82171bf138ca61"/>
</p:tagLst>
</file>

<file path=ppt/tags/tag32.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6.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7.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41.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4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4.xml><?xml version="1.0" encoding="utf-8"?>
<p:tagLst xmlns:p="http://schemas.openxmlformats.org/presentationml/2006/main">
  <p:tag name="KSO_WM_BEAUTIFY_FLAG" val="#fgm#"/>
  <p:tag name="KSO_WM_FIGMA_FLAG" val="#fgm#"/>
  <p:tag name="KSO_WM_UNIT_INDEX" val="1"/>
  <p:tag name="KSO_WM_UNIT_TYPE" val="a"/>
  <p:tag name="KSO_WM_LAYOUT_CHECK_HASH" val="c6a39ad4b32b79c699da745ff9357c8b4687b7dc"/>
  <p:tag name="KSO_WM_NEWLAYOUT_GROUP_ID" val="layout_51"/>
  <p:tag name="KSO_WM_NEWLAYOUT_ID" val="slide_aaa6327b7f6ff5c7"/>
</p:tagLst>
</file>

<file path=ppt/tags/tag45.xml><?xml version="1.0" encoding="utf-8"?>
<p:tagLst xmlns:p="http://schemas.openxmlformats.org/presentationml/2006/main">
  <p:tag name="KSO_WM_BEAUTIFY_FLAG" val="#fgm#"/>
  <p:tag name="KSO_WM_FIGMA_FLAG" val="#fgm#"/>
  <p:tag name="KSO_WM_UNIT_INDEX" val="1"/>
  <p:tag name="KSO_WM_UNIT_TYPE" val="d"/>
</p:tagLst>
</file>

<file path=ppt/tags/tag4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4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5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5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5.xml><?xml version="1.0" encoding="utf-8"?>
<p:tagLst xmlns:p="http://schemas.openxmlformats.org/presentationml/2006/main">
  <p:tag name="KSO_WM_DIAGRAM_VIRTUALLY_FRAME" val="{&quot;height&quot;:324.25,&quot;left&quot;:350.75905511811027,&quot;top&quot;:50.8,&quot;width&quot;:358.4409448818898}"/>
</p:tagLst>
</file>

<file path=ppt/tags/tag56.xml><?xml version="1.0" encoding="utf-8"?>
<p:tagLst xmlns:p="http://schemas.openxmlformats.org/presentationml/2006/main">
  <p:tag name="KSO_WM_DIAGRAM_VIRTUALLY_FRAME" val="{&quot;height&quot;:324.25,&quot;left&quot;:350.75905511811027,&quot;top&quot;:50.8,&quot;width&quot;:358.4409448818898}"/>
</p:tagLst>
</file>

<file path=ppt/tags/tag57.xml><?xml version="1.0" encoding="utf-8"?>
<p:tagLst xmlns:p="http://schemas.openxmlformats.org/presentationml/2006/main">
  <p:tag name="KSO_WM_DIAGRAM_VIRTUALLY_FRAME" val="{&quot;height&quot;:324.25,&quot;left&quot;:350.75905511811027,&quot;top&quot;:50.8,&quot;width&quot;:358.4409448818898}"/>
</p:tagLst>
</file>

<file path=ppt/tags/tag58.xml><?xml version="1.0" encoding="utf-8"?>
<p:tagLst xmlns:p="http://schemas.openxmlformats.org/presentationml/2006/main">
  <p:tag name="KSO_WM_DIAGRAM_VIRTUALLY_FRAME" val="{&quot;height&quot;:324.25,&quot;left&quot;:350.75905511811027,&quot;top&quot;:50.8,&quot;width&quot;:358.4409448818898}"/>
</p:tagLst>
</file>

<file path=ppt/tags/tag59.xml><?xml version="1.0" encoding="utf-8"?>
<p:tagLst xmlns:p="http://schemas.openxmlformats.org/presentationml/2006/main">
  <p:tag name="KSO_WM_DIAGRAM_VIRTUALLY_FRAME" val="{&quot;height&quot;:324.25,&quot;left&quot;:350.75905511811027,&quot;top&quot;:50.8,&quot;width&quot;:358.4409448818898}"/>
</p:tagLst>
</file>

<file path=ppt/tags/tag6.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60.xml><?xml version="1.0" encoding="utf-8"?>
<p:tagLst xmlns:p="http://schemas.openxmlformats.org/presentationml/2006/main">
  <p:tag name="KSO_WM_DIAGRAM_VIRTUALLY_FRAME" val="{&quot;height&quot;:324.25,&quot;left&quot;:350.75905511811027,&quot;top&quot;:50.8,&quot;width&quot;:358.4409448818898}"/>
</p:tagLst>
</file>

<file path=ppt/tags/tag61.xml><?xml version="1.0" encoding="utf-8"?>
<p:tagLst xmlns:p="http://schemas.openxmlformats.org/presentationml/2006/main">
  <p:tag name="KSO_WM_DIAGRAM_VIRTUALLY_FRAME" val="{&quot;height&quot;:324.25,&quot;left&quot;:350.75905511811027,&quot;top&quot;:50.8,&quot;width&quot;:358.4409448818898}"/>
</p:tagLst>
</file>

<file path=ppt/tags/tag62.xml><?xml version="1.0" encoding="utf-8"?>
<p:tagLst xmlns:p="http://schemas.openxmlformats.org/presentationml/2006/main">
  <p:tag name="KSO_WM_DIAGRAM_VIRTUALLY_FRAME" val="{&quot;height&quot;:324.25,&quot;left&quot;:350.75905511811027,&quot;top&quot;:50.8,&quot;width&quot;:358.4409448818898}"/>
</p:tagLst>
</file>

<file path=ppt/tags/tag63.xml><?xml version="1.0" encoding="utf-8"?>
<p:tagLst xmlns:p="http://schemas.openxmlformats.org/presentationml/2006/main">
  <p:tag name="KSO_WM_DIAGRAM_VIRTUALLY_FRAME" val="{&quot;height&quot;:324.25,&quot;left&quot;:350.75905511811027,&quot;top&quot;:50.8,&quot;width&quot;:358.4409448818898}"/>
</p:tagLst>
</file>

<file path=ppt/tags/tag64.xml><?xml version="1.0" encoding="utf-8"?>
<p:tagLst xmlns:p="http://schemas.openxmlformats.org/presentationml/2006/main">
  <p:tag name="KSO_WM_DIAGRAM_VIRTUALLY_FRAME" val="{&quot;height&quot;:324.25,&quot;left&quot;:350.75905511811027,&quot;top&quot;:50.8,&quot;width&quot;:358.4409448818898}"/>
</p:tagLst>
</file>

<file path=ppt/tags/tag65.xml><?xml version="1.0" encoding="utf-8"?>
<p:tagLst xmlns:p="http://schemas.openxmlformats.org/presentationml/2006/main">
  <p:tag name="KSO_WM_DIAGRAM_VIRTUALLY_FRAME" val="{&quot;height&quot;:78.88291338582675,&quot;left&quot;:21.011574803149607,&quot;top&quot;:272.61748031496063,&quot;width&quot;:670.8470866141732}"/>
</p:tagLst>
</file>

<file path=ppt/tags/tag66.xml><?xml version="1.0" encoding="utf-8"?>
<p:tagLst xmlns:p="http://schemas.openxmlformats.org/presentationml/2006/main">
  <p:tag name="KSO_WM_DIAGRAM_VIRTUALLY_FRAME" val="{&quot;height&quot;:78.88291338582675,&quot;left&quot;:21.011574803149607,&quot;top&quot;:272.61748031496063,&quot;width&quot;:670.8470866141732}"/>
</p:tagLst>
</file>

<file path=ppt/tags/tag67.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68.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69.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70.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1.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2.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3.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4.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5.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6.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7.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8.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79.xml><?xml version="1.0" encoding="utf-8"?>
<p:tagLst xmlns:p="http://schemas.openxmlformats.org/presentationml/2006/main">
  <p:tag name="KSO_WM_DIAGRAM_VIRTUALLY_FRAME" val="{&quot;height&quot;:283.7716535433071,&quot;left&quot;:-367.30070866141733,&quot;top&quot;:115.39511811023621,&quot;width&quot;:1185.3943307086615}"/>
</p:tagLst>
</file>

<file path=ppt/tags/tag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80.xml><?xml version="1.0" encoding="utf-8"?>
<p:tagLst xmlns:p="http://schemas.openxmlformats.org/presentationml/2006/main">
  <p:tag name="KSO_WM_BEAUTIFY_FLAG" val=""/>
  <p:tag name="KSO_WM_UNIT_PLACING_PICTURE_USER_VIEWPORT" val="{&quot;height&quot;:8376,&quot;width&quot;:11004}"/>
</p:tagLst>
</file>

<file path=ppt/tags/tag81.xml><?xml version="1.0" encoding="utf-8"?>
<p:tagLst xmlns:p="http://schemas.openxmlformats.org/presentationml/2006/main">
  <p:tag name="TABLE_ENDDRAG_ORIGIN_RECT" val="347*391"/>
  <p:tag name="TABLE_ENDDRAG_RECT" val="25*13*347*391"/>
</p:tagLst>
</file>

<file path=ppt/tags/tag82.xml><?xml version="1.0" encoding="utf-8"?>
<p:tagLst xmlns:p="http://schemas.openxmlformats.org/presentationml/2006/main">
  <p:tag name="ISPRING_PRESENTATION_TITLE" val="当图网 www.99ppt.com"/>
</p:tagLst>
</file>

<file path=ppt/tags/tag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heme/theme1.xml><?xml version="1.0" encoding="utf-8"?>
<a:theme xmlns:a="http://schemas.openxmlformats.org/drawingml/2006/main" name="当图网 www.99ppt.com ">
  <a:themeElements>
    <a:clrScheme name="深蓝质感1">
      <a:dk1>
        <a:sysClr val="windowText" lastClr="000000"/>
      </a:dk1>
      <a:lt1>
        <a:sysClr val="window" lastClr="FFFFFF"/>
      </a:lt1>
      <a:dk2>
        <a:srgbClr val="44546A"/>
      </a:dk2>
      <a:lt2>
        <a:srgbClr val="E7E6E6"/>
      </a:lt2>
      <a:accent1>
        <a:srgbClr val="212834"/>
      </a:accent1>
      <a:accent2>
        <a:srgbClr val="FEDA5B"/>
      </a:accent2>
      <a:accent3>
        <a:srgbClr val="F5821F"/>
      </a:accent3>
      <a:accent4>
        <a:srgbClr val="BCBEC0"/>
      </a:accent4>
      <a:accent5>
        <a:srgbClr val="4472C4"/>
      </a:accent5>
      <a:accent6>
        <a:srgbClr val="70AD47"/>
      </a:accent6>
      <a:hlink>
        <a:srgbClr val="000000"/>
      </a:hlink>
      <a:folHlink>
        <a:srgbClr val="954F72"/>
      </a:folHlink>
    </a:clrScheme>
    <a:fontScheme name="标准1">
      <a:majorFont>
        <a:latin typeface="微软雅黑"/>
        <a:ea typeface="微软雅黑"/>
        <a:cs typeface=""/>
      </a:majorFont>
      <a:minorFont>
        <a:latin typeface="Calibri Light"/>
        <a:ea typeface="微软雅黑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5074</Words>
  <Application>WPS 演示</Application>
  <PresentationFormat>全屏显示(16:9)</PresentationFormat>
  <Paragraphs>555</Paragraphs>
  <Slides>25</Slides>
  <Notes>19</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25</vt:i4>
      </vt:variant>
    </vt:vector>
  </HeadingPairs>
  <TitlesOfParts>
    <vt:vector size="44" baseType="lpstr">
      <vt:lpstr>Arial</vt:lpstr>
      <vt:lpstr>宋体</vt:lpstr>
      <vt:lpstr>Wingdings</vt:lpstr>
      <vt:lpstr>微软雅黑</vt:lpstr>
      <vt:lpstr>Calibri</vt:lpstr>
      <vt:lpstr>Calibri Light</vt:lpstr>
      <vt:lpstr>方正宋刻本秀楷简体</vt:lpstr>
      <vt:lpstr>方正兰亭黑_GBK</vt:lpstr>
      <vt:lpstr>黑体</vt:lpstr>
      <vt:lpstr>MicrosoftYaHei-Bold</vt:lpstr>
      <vt:lpstr>Segoe Print</vt:lpstr>
      <vt:lpstr>仿宋</vt:lpstr>
      <vt:lpstr>方正准圆简体</vt:lpstr>
      <vt:lpstr>Arial</vt:lpstr>
      <vt:lpstr>Arial Unicode MS</vt:lpstr>
      <vt:lpstr>微软雅黑 Light</vt:lpstr>
      <vt:lpstr>ui-monospace</vt:lpstr>
      <vt:lpstr>-apple-system</vt:lpstr>
      <vt:lpstr>当图网 www.99ppt.com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喔～豁</cp:lastModifiedBy>
  <cp:revision>52</cp:revision>
  <dcterms:created xsi:type="dcterms:W3CDTF">2025-11-24T02:44:00Z</dcterms:created>
  <dcterms:modified xsi:type="dcterms:W3CDTF">2026-08-19T03:36:48Z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64384961718849399F745F3F798D627A_13</vt:lpwstr>
  </property>
  <property fmtid="{D5CDD505-2E9C-101B-9397-08002B2CF9AE}" pid="3" name="KSOProductBuildVer">
    <vt:lpwstr>2052-12.1.0.28043</vt:lpwstr>
  </property>
</Properties>
</file>